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63" r:id="rId5"/>
    <p:sldId id="259" r:id="rId6"/>
    <p:sldId id="260" r:id="rId7"/>
    <p:sldId id="258" r:id="rId8"/>
    <p:sldId id="265" r:id="rId9"/>
    <p:sldId id="266" r:id="rId10"/>
    <p:sldId id="272" r:id="rId11"/>
    <p:sldId id="267" r:id="rId12"/>
    <p:sldId id="269" r:id="rId13"/>
    <p:sldId id="268" r:id="rId14"/>
    <p:sldId id="270" r:id="rId15"/>
    <p:sldId id="271" r:id="rId16"/>
    <p:sldId id="273" r:id="rId17"/>
    <p:sldId id="275" r:id="rId18"/>
    <p:sldId id="284" r:id="rId19"/>
    <p:sldId id="287" r:id="rId20"/>
    <p:sldId id="277" r:id="rId21"/>
    <p:sldId id="278" r:id="rId22"/>
    <p:sldId id="279" r:id="rId23"/>
    <p:sldId id="280" r:id="rId24"/>
    <p:sldId id="286" r:id="rId25"/>
    <p:sldId id="281" r:id="rId26"/>
    <p:sldId id="283" r:id="rId27"/>
    <p:sldId id="285" r:id="rId28"/>
    <p:sldId id="288" r:id="rId29"/>
    <p:sldId id="28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46"/>
    <p:restoredTop sz="94670"/>
  </p:normalViewPr>
  <p:slideViewPr>
    <p:cSldViewPr snapToGrid="0" snapToObjects="1">
      <p:cViewPr varScale="1">
        <p:scale>
          <a:sx n="106" d="100"/>
          <a:sy n="106" d="100"/>
        </p:scale>
        <p:origin x="10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4" Type="http://schemas.openxmlformats.org/officeDocument/2006/relationships/image" Target="../media/image35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4" Type="http://schemas.openxmlformats.org/officeDocument/2006/relationships/image" Target="../media/image35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C1DEE9-ACF6-4283-9023-430DB55A0311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9AA5CB-D08F-4C3E-8ADD-A8699F8DF26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Motivation</a:t>
          </a:r>
        </a:p>
      </dgm:t>
    </dgm:pt>
    <dgm:pt modelId="{86F76DBE-03C1-40A4-A54E-A67A06B98DFD}" type="parTrans" cxnId="{918AB566-1C0B-4345-8F67-7BB37F6E0190}">
      <dgm:prSet/>
      <dgm:spPr/>
      <dgm:t>
        <a:bodyPr/>
        <a:lstStyle/>
        <a:p>
          <a:endParaRPr lang="en-US"/>
        </a:p>
      </dgm:t>
    </dgm:pt>
    <dgm:pt modelId="{CB2D2B61-0090-4DB4-985B-F6A188034056}" type="sibTrans" cxnId="{918AB566-1C0B-4345-8F67-7BB37F6E0190}">
      <dgm:prSet/>
      <dgm:spPr/>
      <dgm:t>
        <a:bodyPr/>
        <a:lstStyle/>
        <a:p>
          <a:endParaRPr lang="en-US"/>
        </a:p>
      </dgm:t>
    </dgm:pt>
    <dgm:pt modelId="{961EF536-76A4-49BA-B37C-849C974D81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some urban data are released at highly aggregated level (potentially due to privacy concerns)</a:t>
          </a:r>
        </a:p>
      </dgm:t>
    </dgm:pt>
    <dgm:pt modelId="{13493851-3745-49F7-980D-F5A4A648E580}" type="parTrans" cxnId="{5C6BB4BB-4445-4A27-AD2E-BCFE7BE6D9F5}">
      <dgm:prSet/>
      <dgm:spPr/>
      <dgm:t>
        <a:bodyPr/>
        <a:lstStyle/>
        <a:p>
          <a:endParaRPr lang="en-US"/>
        </a:p>
      </dgm:t>
    </dgm:pt>
    <dgm:pt modelId="{DED22CCC-B5E3-4B66-9A84-202658B6D8AC}" type="sibTrans" cxnId="{5C6BB4BB-4445-4A27-AD2E-BCFE7BE6D9F5}">
      <dgm:prSet/>
      <dgm:spPr/>
      <dgm:t>
        <a:bodyPr/>
        <a:lstStyle/>
        <a:p>
          <a:endParaRPr lang="en-US"/>
        </a:p>
      </dgm:t>
    </dgm:pt>
    <dgm:pt modelId="{88D2DEF0-71F2-4101-BE98-C8A769E44A2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Concern</a:t>
          </a:r>
        </a:p>
      </dgm:t>
    </dgm:pt>
    <dgm:pt modelId="{50193E19-E67E-46C5-ACB4-17A60D49CC74}" type="parTrans" cxnId="{8EC822CD-DDFC-43E2-ADC6-6445CD2988A1}">
      <dgm:prSet/>
      <dgm:spPr/>
      <dgm:t>
        <a:bodyPr/>
        <a:lstStyle/>
        <a:p>
          <a:endParaRPr lang="en-US"/>
        </a:p>
      </dgm:t>
    </dgm:pt>
    <dgm:pt modelId="{56E13858-76E6-486C-9E8D-94D7B1B0CDFB}" type="sibTrans" cxnId="{8EC822CD-DDFC-43E2-ADC6-6445CD2988A1}">
      <dgm:prSet/>
      <dgm:spPr/>
      <dgm:t>
        <a:bodyPr/>
        <a:lstStyle/>
        <a:p>
          <a:endParaRPr lang="en-US"/>
        </a:p>
      </dgm:t>
    </dgm:pt>
    <dgm:pt modelId="{25A398D9-2033-43FF-BA99-EBA8A411928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Using aggregated data in urban computing can mask important local hotspots and overlook the spatial variations and city dynamics. </a:t>
          </a:r>
        </a:p>
      </dgm:t>
    </dgm:pt>
    <dgm:pt modelId="{F3D46A62-656B-41F0-94A3-91B24C39255A}" type="parTrans" cxnId="{E2B0E920-B79C-485D-AE21-DC6FBF0BB5BC}">
      <dgm:prSet/>
      <dgm:spPr/>
      <dgm:t>
        <a:bodyPr/>
        <a:lstStyle/>
        <a:p>
          <a:endParaRPr lang="en-US"/>
        </a:p>
      </dgm:t>
    </dgm:pt>
    <dgm:pt modelId="{30FA20FD-5210-44CF-870D-EF63079FBB16}" type="sibTrans" cxnId="{E2B0E920-B79C-485D-AE21-DC6FBF0BB5BC}">
      <dgm:prSet/>
      <dgm:spPr/>
      <dgm:t>
        <a:bodyPr/>
        <a:lstStyle/>
        <a:p>
          <a:endParaRPr lang="en-US"/>
        </a:p>
      </dgm:t>
    </dgm:pt>
    <dgm:pt modelId="{08D004CD-C785-4329-833D-C781A005ADD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Goal: </a:t>
          </a:r>
          <a:endParaRPr lang="en-US" dirty="0"/>
        </a:p>
      </dgm:t>
    </dgm:pt>
    <dgm:pt modelId="{D4157EAF-CA12-4FF5-849F-213E6AA1F0E1}" type="parTrans" cxnId="{CD7BDA5A-6723-4AC2-B7AD-C6CE8342A258}">
      <dgm:prSet/>
      <dgm:spPr/>
      <dgm:t>
        <a:bodyPr/>
        <a:lstStyle/>
        <a:p>
          <a:endParaRPr lang="en-US"/>
        </a:p>
      </dgm:t>
    </dgm:pt>
    <dgm:pt modelId="{60712068-EB82-43AD-A44F-AAD73FD97B39}" type="sibTrans" cxnId="{CD7BDA5A-6723-4AC2-B7AD-C6CE8342A258}">
      <dgm:prSet/>
      <dgm:spPr/>
      <dgm:t>
        <a:bodyPr/>
        <a:lstStyle/>
        <a:p>
          <a:endParaRPr lang="en-US"/>
        </a:p>
      </dgm:t>
    </dgm:pt>
    <dgm:pt modelId="{3B6EE2C2-B377-45B9-B99F-73B0066B03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 parse down aggregated urban data into spatial units at finer-resolution.</a:t>
          </a:r>
        </a:p>
      </dgm:t>
    </dgm:pt>
    <dgm:pt modelId="{010B3D92-4828-4744-B24D-BC3256592B04}" type="parTrans" cxnId="{8240B02C-5316-43C5-B3EB-3222449B2A31}">
      <dgm:prSet/>
      <dgm:spPr/>
      <dgm:t>
        <a:bodyPr/>
        <a:lstStyle/>
        <a:p>
          <a:endParaRPr lang="en-US"/>
        </a:p>
      </dgm:t>
    </dgm:pt>
    <dgm:pt modelId="{68273941-51BF-485F-9E04-1D1BF9E3D65A}" type="sibTrans" cxnId="{8240B02C-5316-43C5-B3EB-3222449B2A31}">
      <dgm:prSet/>
      <dgm:spPr/>
      <dgm:t>
        <a:bodyPr/>
        <a:lstStyle/>
        <a:p>
          <a:endParaRPr lang="en-US"/>
        </a:p>
      </dgm:t>
    </dgm:pt>
    <dgm:pt modelId="{873395FC-7DE6-4994-ABFA-9B5D666476D0}" type="pres">
      <dgm:prSet presAssocID="{AFC1DEE9-ACF6-4283-9023-430DB55A0311}" presName="root" presStyleCnt="0">
        <dgm:presLayoutVars>
          <dgm:dir/>
          <dgm:resizeHandles val="exact"/>
        </dgm:presLayoutVars>
      </dgm:prSet>
      <dgm:spPr/>
    </dgm:pt>
    <dgm:pt modelId="{FB0E6BC9-71EA-4EAF-8B8F-78B4AB384882}" type="pres">
      <dgm:prSet presAssocID="{399AA5CB-D08F-4C3E-8ADD-A8699F8DF26E}" presName="compNode" presStyleCnt="0"/>
      <dgm:spPr/>
    </dgm:pt>
    <dgm:pt modelId="{8B5936D0-01A3-4CA0-A07C-BB56C1E8B3F1}" type="pres">
      <dgm:prSet presAssocID="{399AA5CB-D08F-4C3E-8ADD-A8699F8DF26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2E3A099-D131-4044-B244-05D3F8B6AB87}" type="pres">
      <dgm:prSet presAssocID="{399AA5CB-D08F-4C3E-8ADD-A8699F8DF26E}" presName="iconSpace" presStyleCnt="0"/>
      <dgm:spPr/>
    </dgm:pt>
    <dgm:pt modelId="{907C4142-AFF2-476F-90D0-13E41C4BF35B}" type="pres">
      <dgm:prSet presAssocID="{399AA5CB-D08F-4C3E-8ADD-A8699F8DF26E}" presName="parTx" presStyleLbl="revTx" presStyleIdx="0" presStyleCnt="6">
        <dgm:presLayoutVars>
          <dgm:chMax val="0"/>
          <dgm:chPref val="0"/>
        </dgm:presLayoutVars>
      </dgm:prSet>
      <dgm:spPr/>
    </dgm:pt>
    <dgm:pt modelId="{9B98F585-1DE9-4E3A-A9D2-7C7230142AAB}" type="pres">
      <dgm:prSet presAssocID="{399AA5CB-D08F-4C3E-8ADD-A8699F8DF26E}" presName="txSpace" presStyleCnt="0"/>
      <dgm:spPr/>
    </dgm:pt>
    <dgm:pt modelId="{942BE9F4-5B4F-402D-A1A9-DB28D4FE8023}" type="pres">
      <dgm:prSet presAssocID="{399AA5CB-D08F-4C3E-8ADD-A8699F8DF26E}" presName="desTx" presStyleLbl="revTx" presStyleIdx="1" presStyleCnt="6">
        <dgm:presLayoutVars/>
      </dgm:prSet>
      <dgm:spPr/>
    </dgm:pt>
    <dgm:pt modelId="{213519AE-28B0-48CD-A82B-C5028D66191C}" type="pres">
      <dgm:prSet presAssocID="{CB2D2B61-0090-4DB4-985B-F6A188034056}" presName="sibTrans" presStyleCnt="0"/>
      <dgm:spPr/>
    </dgm:pt>
    <dgm:pt modelId="{B5994B6B-606E-479D-8476-B4F2FDBA27FE}" type="pres">
      <dgm:prSet presAssocID="{88D2DEF0-71F2-4101-BE98-C8A769E44A2B}" presName="compNode" presStyleCnt="0"/>
      <dgm:spPr/>
    </dgm:pt>
    <dgm:pt modelId="{EF198BB2-83A7-41E4-A93C-47A5B39C4808}" type="pres">
      <dgm:prSet presAssocID="{88D2DEF0-71F2-4101-BE98-C8A769E44A2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6189D5CC-E1AE-47AD-A40F-1633C68548D2}" type="pres">
      <dgm:prSet presAssocID="{88D2DEF0-71F2-4101-BE98-C8A769E44A2B}" presName="iconSpace" presStyleCnt="0"/>
      <dgm:spPr/>
    </dgm:pt>
    <dgm:pt modelId="{A7C35BC3-1A42-45A6-A105-9003AA21D988}" type="pres">
      <dgm:prSet presAssocID="{88D2DEF0-71F2-4101-BE98-C8A769E44A2B}" presName="parTx" presStyleLbl="revTx" presStyleIdx="2" presStyleCnt="6">
        <dgm:presLayoutVars>
          <dgm:chMax val="0"/>
          <dgm:chPref val="0"/>
        </dgm:presLayoutVars>
      </dgm:prSet>
      <dgm:spPr/>
    </dgm:pt>
    <dgm:pt modelId="{6708A0DA-32D1-4C99-B34C-31DE456D0283}" type="pres">
      <dgm:prSet presAssocID="{88D2DEF0-71F2-4101-BE98-C8A769E44A2B}" presName="txSpace" presStyleCnt="0"/>
      <dgm:spPr/>
    </dgm:pt>
    <dgm:pt modelId="{054EBD55-D98D-4BB8-84A2-011794582899}" type="pres">
      <dgm:prSet presAssocID="{88D2DEF0-71F2-4101-BE98-C8A769E44A2B}" presName="desTx" presStyleLbl="revTx" presStyleIdx="3" presStyleCnt="6">
        <dgm:presLayoutVars/>
      </dgm:prSet>
      <dgm:spPr/>
    </dgm:pt>
    <dgm:pt modelId="{C384CC6D-86F5-4289-A34B-4317427033AA}" type="pres">
      <dgm:prSet presAssocID="{56E13858-76E6-486C-9E8D-94D7B1B0CDFB}" presName="sibTrans" presStyleCnt="0"/>
      <dgm:spPr/>
    </dgm:pt>
    <dgm:pt modelId="{81152CAE-3BDF-4668-943D-6F7515466D5A}" type="pres">
      <dgm:prSet presAssocID="{08D004CD-C785-4329-833D-C781A005ADDE}" presName="compNode" presStyleCnt="0"/>
      <dgm:spPr/>
    </dgm:pt>
    <dgm:pt modelId="{C9470862-A21D-48CD-9B98-63A560150753}" type="pres">
      <dgm:prSet presAssocID="{08D004CD-C785-4329-833D-C781A005ADD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0E8B4B8F-1879-4A4D-8BFE-50EB24F0F084}" type="pres">
      <dgm:prSet presAssocID="{08D004CD-C785-4329-833D-C781A005ADDE}" presName="iconSpace" presStyleCnt="0"/>
      <dgm:spPr/>
    </dgm:pt>
    <dgm:pt modelId="{0C0C1AEA-0DFB-4E9E-B526-F36BD40E4D79}" type="pres">
      <dgm:prSet presAssocID="{08D004CD-C785-4329-833D-C781A005ADDE}" presName="parTx" presStyleLbl="revTx" presStyleIdx="4" presStyleCnt="6">
        <dgm:presLayoutVars>
          <dgm:chMax val="0"/>
          <dgm:chPref val="0"/>
        </dgm:presLayoutVars>
      </dgm:prSet>
      <dgm:spPr/>
    </dgm:pt>
    <dgm:pt modelId="{08056267-5DB5-44AC-B68B-F153C4E54A86}" type="pres">
      <dgm:prSet presAssocID="{08D004CD-C785-4329-833D-C781A005ADDE}" presName="txSpace" presStyleCnt="0"/>
      <dgm:spPr/>
    </dgm:pt>
    <dgm:pt modelId="{8D3D068D-6C40-465B-A74D-8CC523A80FD5}" type="pres">
      <dgm:prSet presAssocID="{08D004CD-C785-4329-833D-C781A005ADDE}" presName="desTx" presStyleLbl="revTx" presStyleIdx="5" presStyleCnt="6">
        <dgm:presLayoutVars/>
      </dgm:prSet>
      <dgm:spPr/>
    </dgm:pt>
  </dgm:ptLst>
  <dgm:cxnLst>
    <dgm:cxn modelId="{E2B0E920-B79C-485D-AE21-DC6FBF0BB5BC}" srcId="{88D2DEF0-71F2-4101-BE98-C8A769E44A2B}" destId="{25A398D9-2033-43FF-BA99-EBA8A411928C}" srcOrd="0" destOrd="0" parTransId="{F3D46A62-656B-41F0-94A3-91B24C39255A}" sibTransId="{30FA20FD-5210-44CF-870D-EF63079FBB16}"/>
    <dgm:cxn modelId="{8240B02C-5316-43C5-B3EB-3222449B2A31}" srcId="{08D004CD-C785-4329-833D-C781A005ADDE}" destId="{3B6EE2C2-B377-45B9-B99F-73B0066B0324}" srcOrd="0" destOrd="0" parTransId="{010B3D92-4828-4744-B24D-BC3256592B04}" sibTransId="{68273941-51BF-485F-9E04-1D1BF9E3D65A}"/>
    <dgm:cxn modelId="{74ED8560-2E20-42DB-836E-0F4B7D8610E0}" type="presOf" srcId="{08D004CD-C785-4329-833D-C781A005ADDE}" destId="{0C0C1AEA-0DFB-4E9E-B526-F36BD40E4D79}" srcOrd="0" destOrd="0" presId="urn:microsoft.com/office/officeart/2018/5/layout/CenteredIconLabelDescriptionList"/>
    <dgm:cxn modelId="{918AB566-1C0B-4345-8F67-7BB37F6E0190}" srcId="{AFC1DEE9-ACF6-4283-9023-430DB55A0311}" destId="{399AA5CB-D08F-4C3E-8ADD-A8699F8DF26E}" srcOrd="0" destOrd="0" parTransId="{86F76DBE-03C1-40A4-A54E-A67A06B98DFD}" sibTransId="{CB2D2B61-0090-4DB4-985B-F6A188034056}"/>
    <dgm:cxn modelId="{7A7A2A6A-A7CE-42B5-A55F-F16A9B76E2F5}" type="presOf" srcId="{25A398D9-2033-43FF-BA99-EBA8A411928C}" destId="{054EBD55-D98D-4BB8-84A2-011794582899}" srcOrd="0" destOrd="0" presId="urn:microsoft.com/office/officeart/2018/5/layout/CenteredIconLabelDescriptionList"/>
    <dgm:cxn modelId="{1202BB73-CEBC-4FC0-81BA-20BAA9FADBA9}" type="presOf" srcId="{961EF536-76A4-49BA-B37C-849C974D81DF}" destId="{942BE9F4-5B4F-402D-A1A9-DB28D4FE8023}" srcOrd="0" destOrd="0" presId="urn:microsoft.com/office/officeart/2018/5/layout/CenteredIconLabelDescriptionList"/>
    <dgm:cxn modelId="{CD7BDA5A-6723-4AC2-B7AD-C6CE8342A258}" srcId="{AFC1DEE9-ACF6-4283-9023-430DB55A0311}" destId="{08D004CD-C785-4329-833D-C781A005ADDE}" srcOrd="2" destOrd="0" parTransId="{D4157EAF-CA12-4FF5-849F-213E6AA1F0E1}" sibTransId="{60712068-EB82-43AD-A44F-AAD73FD97B39}"/>
    <dgm:cxn modelId="{D562A095-4A18-415D-AE6C-5D20CFB85878}" type="presOf" srcId="{AFC1DEE9-ACF6-4283-9023-430DB55A0311}" destId="{873395FC-7DE6-4994-ABFA-9B5D666476D0}" srcOrd="0" destOrd="0" presId="urn:microsoft.com/office/officeart/2018/5/layout/CenteredIconLabelDescriptionList"/>
    <dgm:cxn modelId="{C6C3F69F-C534-43EE-8E40-8C709B2EE950}" type="presOf" srcId="{3B6EE2C2-B377-45B9-B99F-73B0066B0324}" destId="{8D3D068D-6C40-465B-A74D-8CC523A80FD5}" srcOrd="0" destOrd="0" presId="urn:microsoft.com/office/officeart/2018/5/layout/CenteredIconLabelDescriptionList"/>
    <dgm:cxn modelId="{5C6BB4BB-4445-4A27-AD2E-BCFE7BE6D9F5}" srcId="{399AA5CB-D08F-4C3E-8ADD-A8699F8DF26E}" destId="{961EF536-76A4-49BA-B37C-849C974D81DF}" srcOrd="0" destOrd="0" parTransId="{13493851-3745-49F7-980D-F5A4A648E580}" sibTransId="{DED22CCC-B5E3-4B66-9A84-202658B6D8AC}"/>
    <dgm:cxn modelId="{E8D7FABC-FBF8-4C16-85C1-C002CAF6EA93}" type="presOf" srcId="{399AA5CB-D08F-4C3E-8ADD-A8699F8DF26E}" destId="{907C4142-AFF2-476F-90D0-13E41C4BF35B}" srcOrd="0" destOrd="0" presId="urn:microsoft.com/office/officeart/2018/5/layout/CenteredIconLabelDescriptionList"/>
    <dgm:cxn modelId="{8EC822CD-DDFC-43E2-ADC6-6445CD2988A1}" srcId="{AFC1DEE9-ACF6-4283-9023-430DB55A0311}" destId="{88D2DEF0-71F2-4101-BE98-C8A769E44A2B}" srcOrd="1" destOrd="0" parTransId="{50193E19-E67E-46C5-ACB4-17A60D49CC74}" sibTransId="{56E13858-76E6-486C-9E8D-94D7B1B0CDFB}"/>
    <dgm:cxn modelId="{75FBEBEF-5535-4B40-8FA4-DDA40E556185}" type="presOf" srcId="{88D2DEF0-71F2-4101-BE98-C8A769E44A2B}" destId="{A7C35BC3-1A42-45A6-A105-9003AA21D988}" srcOrd="0" destOrd="0" presId="urn:microsoft.com/office/officeart/2018/5/layout/CenteredIconLabelDescriptionList"/>
    <dgm:cxn modelId="{FAA7122E-FE95-49AE-811B-835D63A6F641}" type="presParOf" srcId="{873395FC-7DE6-4994-ABFA-9B5D666476D0}" destId="{FB0E6BC9-71EA-4EAF-8B8F-78B4AB384882}" srcOrd="0" destOrd="0" presId="urn:microsoft.com/office/officeart/2018/5/layout/CenteredIconLabelDescriptionList"/>
    <dgm:cxn modelId="{8A37CC88-7192-44E3-AFF6-053CFE16FEA6}" type="presParOf" srcId="{FB0E6BC9-71EA-4EAF-8B8F-78B4AB384882}" destId="{8B5936D0-01A3-4CA0-A07C-BB56C1E8B3F1}" srcOrd="0" destOrd="0" presId="urn:microsoft.com/office/officeart/2018/5/layout/CenteredIconLabelDescriptionList"/>
    <dgm:cxn modelId="{D8DC9D3B-A0A2-40E3-8591-C07A8304FD8E}" type="presParOf" srcId="{FB0E6BC9-71EA-4EAF-8B8F-78B4AB384882}" destId="{E2E3A099-D131-4044-B244-05D3F8B6AB87}" srcOrd="1" destOrd="0" presId="urn:microsoft.com/office/officeart/2018/5/layout/CenteredIconLabelDescriptionList"/>
    <dgm:cxn modelId="{D6C3759A-4011-49C0-9E4E-1B90AD48F0A0}" type="presParOf" srcId="{FB0E6BC9-71EA-4EAF-8B8F-78B4AB384882}" destId="{907C4142-AFF2-476F-90D0-13E41C4BF35B}" srcOrd="2" destOrd="0" presId="urn:microsoft.com/office/officeart/2018/5/layout/CenteredIconLabelDescriptionList"/>
    <dgm:cxn modelId="{627D569B-257C-4154-9DE2-FD7F9B6A780B}" type="presParOf" srcId="{FB0E6BC9-71EA-4EAF-8B8F-78B4AB384882}" destId="{9B98F585-1DE9-4E3A-A9D2-7C7230142AAB}" srcOrd="3" destOrd="0" presId="urn:microsoft.com/office/officeart/2018/5/layout/CenteredIconLabelDescriptionList"/>
    <dgm:cxn modelId="{C253CB83-4CBB-447D-872F-31C17527B802}" type="presParOf" srcId="{FB0E6BC9-71EA-4EAF-8B8F-78B4AB384882}" destId="{942BE9F4-5B4F-402D-A1A9-DB28D4FE8023}" srcOrd="4" destOrd="0" presId="urn:microsoft.com/office/officeart/2018/5/layout/CenteredIconLabelDescriptionList"/>
    <dgm:cxn modelId="{D5AF06B9-CA18-4D50-8E59-1C8A39C5939F}" type="presParOf" srcId="{873395FC-7DE6-4994-ABFA-9B5D666476D0}" destId="{213519AE-28B0-48CD-A82B-C5028D66191C}" srcOrd="1" destOrd="0" presId="urn:microsoft.com/office/officeart/2018/5/layout/CenteredIconLabelDescriptionList"/>
    <dgm:cxn modelId="{9D657589-BE7E-49AB-887C-C51B7EE20A38}" type="presParOf" srcId="{873395FC-7DE6-4994-ABFA-9B5D666476D0}" destId="{B5994B6B-606E-479D-8476-B4F2FDBA27FE}" srcOrd="2" destOrd="0" presId="urn:microsoft.com/office/officeart/2018/5/layout/CenteredIconLabelDescriptionList"/>
    <dgm:cxn modelId="{58A5012F-31C7-4EA0-ABA3-645F3B720645}" type="presParOf" srcId="{B5994B6B-606E-479D-8476-B4F2FDBA27FE}" destId="{EF198BB2-83A7-41E4-A93C-47A5B39C4808}" srcOrd="0" destOrd="0" presId="urn:microsoft.com/office/officeart/2018/5/layout/CenteredIconLabelDescriptionList"/>
    <dgm:cxn modelId="{46A95F03-708D-4E63-AFEA-D6E4EF5B1B07}" type="presParOf" srcId="{B5994B6B-606E-479D-8476-B4F2FDBA27FE}" destId="{6189D5CC-E1AE-47AD-A40F-1633C68548D2}" srcOrd="1" destOrd="0" presId="urn:microsoft.com/office/officeart/2018/5/layout/CenteredIconLabelDescriptionList"/>
    <dgm:cxn modelId="{E048F297-0AA4-4E5F-B415-58BD3371C5B9}" type="presParOf" srcId="{B5994B6B-606E-479D-8476-B4F2FDBA27FE}" destId="{A7C35BC3-1A42-45A6-A105-9003AA21D988}" srcOrd="2" destOrd="0" presId="urn:microsoft.com/office/officeart/2018/5/layout/CenteredIconLabelDescriptionList"/>
    <dgm:cxn modelId="{72C1C516-4414-4F6D-9DBE-A26E1BD1AE26}" type="presParOf" srcId="{B5994B6B-606E-479D-8476-B4F2FDBA27FE}" destId="{6708A0DA-32D1-4C99-B34C-31DE456D0283}" srcOrd="3" destOrd="0" presId="urn:microsoft.com/office/officeart/2018/5/layout/CenteredIconLabelDescriptionList"/>
    <dgm:cxn modelId="{D27ABAA0-2A59-424A-B489-0FD9E57D303F}" type="presParOf" srcId="{B5994B6B-606E-479D-8476-B4F2FDBA27FE}" destId="{054EBD55-D98D-4BB8-84A2-011794582899}" srcOrd="4" destOrd="0" presId="urn:microsoft.com/office/officeart/2018/5/layout/CenteredIconLabelDescriptionList"/>
    <dgm:cxn modelId="{130449D4-009F-4890-8E29-5FF1DD12E6FF}" type="presParOf" srcId="{873395FC-7DE6-4994-ABFA-9B5D666476D0}" destId="{C384CC6D-86F5-4289-A34B-4317427033AA}" srcOrd="3" destOrd="0" presId="urn:microsoft.com/office/officeart/2018/5/layout/CenteredIconLabelDescriptionList"/>
    <dgm:cxn modelId="{F6E27E36-04AD-4D69-AAF7-12D291FAB7E7}" type="presParOf" srcId="{873395FC-7DE6-4994-ABFA-9B5D666476D0}" destId="{81152CAE-3BDF-4668-943D-6F7515466D5A}" srcOrd="4" destOrd="0" presId="urn:microsoft.com/office/officeart/2018/5/layout/CenteredIconLabelDescriptionList"/>
    <dgm:cxn modelId="{E01BE4E4-7988-4CB6-992E-3DCE38EB32EC}" type="presParOf" srcId="{81152CAE-3BDF-4668-943D-6F7515466D5A}" destId="{C9470862-A21D-48CD-9B98-63A560150753}" srcOrd="0" destOrd="0" presId="urn:microsoft.com/office/officeart/2018/5/layout/CenteredIconLabelDescriptionList"/>
    <dgm:cxn modelId="{1B312A74-4DDE-4335-8B01-5233E1D3AA22}" type="presParOf" srcId="{81152CAE-3BDF-4668-943D-6F7515466D5A}" destId="{0E8B4B8F-1879-4A4D-8BFE-50EB24F0F084}" srcOrd="1" destOrd="0" presId="urn:microsoft.com/office/officeart/2018/5/layout/CenteredIconLabelDescriptionList"/>
    <dgm:cxn modelId="{43FC5178-D322-48BA-B5D4-E6D29753E288}" type="presParOf" srcId="{81152CAE-3BDF-4668-943D-6F7515466D5A}" destId="{0C0C1AEA-0DFB-4E9E-B526-F36BD40E4D79}" srcOrd="2" destOrd="0" presId="urn:microsoft.com/office/officeart/2018/5/layout/CenteredIconLabelDescriptionList"/>
    <dgm:cxn modelId="{B6681948-A38E-4B9D-B975-073207F4C6EA}" type="presParOf" srcId="{81152CAE-3BDF-4668-943D-6F7515466D5A}" destId="{08056267-5DB5-44AC-B68B-F153C4E54A86}" srcOrd="3" destOrd="0" presId="urn:microsoft.com/office/officeart/2018/5/layout/CenteredIconLabelDescriptionList"/>
    <dgm:cxn modelId="{09857763-4D76-458E-88FA-10400C973E61}" type="presParOf" srcId="{81152CAE-3BDF-4668-943D-6F7515466D5A}" destId="{8D3D068D-6C40-465B-A74D-8CC523A80FD5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C1DEE9-ACF6-4283-9023-430DB55A0311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9AA5CB-D08F-4C3E-8ADD-A8699F8DF26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Motivation</a:t>
          </a:r>
        </a:p>
      </dgm:t>
    </dgm:pt>
    <dgm:pt modelId="{86F76DBE-03C1-40A4-A54E-A67A06B98DFD}" type="parTrans" cxnId="{918AB566-1C0B-4345-8F67-7BB37F6E0190}">
      <dgm:prSet/>
      <dgm:spPr/>
      <dgm:t>
        <a:bodyPr/>
        <a:lstStyle/>
        <a:p>
          <a:endParaRPr lang="en-US"/>
        </a:p>
      </dgm:t>
    </dgm:pt>
    <dgm:pt modelId="{CB2D2B61-0090-4DB4-985B-F6A188034056}" type="sibTrans" cxnId="{918AB566-1C0B-4345-8F67-7BB37F6E0190}">
      <dgm:prSet/>
      <dgm:spPr/>
      <dgm:t>
        <a:bodyPr/>
        <a:lstStyle/>
        <a:p>
          <a:endParaRPr lang="en-US"/>
        </a:p>
      </dgm:t>
    </dgm:pt>
    <dgm:pt modelId="{961EF536-76A4-49BA-B37C-849C974D81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some urban data are released at highly aggregated level (potentially due to privacy concerns)</a:t>
          </a:r>
        </a:p>
      </dgm:t>
    </dgm:pt>
    <dgm:pt modelId="{13493851-3745-49F7-980D-F5A4A648E580}" type="parTrans" cxnId="{5C6BB4BB-4445-4A27-AD2E-BCFE7BE6D9F5}">
      <dgm:prSet/>
      <dgm:spPr/>
      <dgm:t>
        <a:bodyPr/>
        <a:lstStyle/>
        <a:p>
          <a:endParaRPr lang="en-US"/>
        </a:p>
      </dgm:t>
    </dgm:pt>
    <dgm:pt modelId="{DED22CCC-B5E3-4B66-9A84-202658B6D8AC}" type="sibTrans" cxnId="{5C6BB4BB-4445-4A27-AD2E-BCFE7BE6D9F5}">
      <dgm:prSet/>
      <dgm:spPr/>
      <dgm:t>
        <a:bodyPr/>
        <a:lstStyle/>
        <a:p>
          <a:endParaRPr lang="en-US"/>
        </a:p>
      </dgm:t>
    </dgm:pt>
    <dgm:pt modelId="{88D2DEF0-71F2-4101-BE98-C8A769E44A2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Concern</a:t>
          </a:r>
        </a:p>
      </dgm:t>
    </dgm:pt>
    <dgm:pt modelId="{50193E19-E67E-46C5-ACB4-17A60D49CC74}" type="parTrans" cxnId="{8EC822CD-DDFC-43E2-ADC6-6445CD2988A1}">
      <dgm:prSet/>
      <dgm:spPr/>
      <dgm:t>
        <a:bodyPr/>
        <a:lstStyle/>
        <a:p>
          <a:endParaRPr lang="en-US"/>
        </a:p>
      </dgm:t>
    </dgm:pt>
    <dgm:pt modelId="{56E13858-76E6-486C-9E8D-94D7B1B0CDFB}" type="sibTrans" cxnId="{8EC822CD-DDFC-43E2-ADC6-6445CD2988A1}">
      <dgm:prSet/>
      <dgm:spPr/>
      <dgm:t>
        <a:bodyPr/>
        <a:lstStyle/>
        <a:p>
          <a:endParaRPr lang="en-US"/>
        </a:p>
      </dgm:t>
    </dgm:pt>
    <dgm:pt modelId="{25A398D9-2033-43FF-BA99-EBA8A411928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Using aggregated data in urban computing can mask important local hotspots and overlook the spatial variations and city dynamics. </a:t>
          </a:r>
        </a:p>
      </dgm:t>
    </dgm:pt>
    <dgm:pt modelId="{F3D46A62-656B-41F0-94A3-91B24C39255A}" type="parTrans" cxnId="{E2B0E920-B79C-485D-AE21-DC6FBF0BB5BC}">
      <dgm:prSet/>
      <dgm:spPr/>
      <dgm:t>
        <a:bodyPr/>
        <a:lstStyle/>
        <a:p>
          <a:endParaRPr lang="en-US"/>
        </a:p>
      </dgm:t>
    </dgm:pt>
    <dgm:pt modelId="{30FA20FD-5210-44CF-870D-EF63079FBB16}" type="sibTrans" cxnId="{E2B0E920-B79C-485D-AE21-DC6FBF0BB5BC}">
      <dgm:prSet/>
      <dgm:spPr/>
      <dgm:t>
        <a:bodyPr/>
        <a:lstStyle/>
        <a:p>
          <a:endParaRPr lang="en-US"/>
        </a:p>
      </dgm:t>
    </dgm:pt>
    <dgm:pt modelId="{08D004CD-C785-4329-833D-C781A005ADD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Goal: </a:t>
          </a:r>
          <a:endParaRPr lang="en-US" dirty="0"/>
        </a:p>
      </dgm:t>
    </dgm:pt>
    <dgm:pt modelId="{D4157EAF-CA12-4FF5-849F-213E6AA1F0E1}" type="parTrans" cxnId="{CD7BDA5A-6723-4AC2-B7AD-C6CE8342A258}">
      <dgm:prSet/>
      <dgm:spPr/>
      <dgm:t>
        <a:bodyPr/>
        <a:lstStyle/>
        <a:p>
          <a:endParaRPr lang="en-US"/>
        </a:p>
      </dgm:t>
    </dgm:pt>
    <dgm:pt modelId="{60712068-EB82-43AD-A44F-AAD73FD97B39}" type="sibTrans" cxnId="{CD7BDA5A-6723-4AC2-B7AD-C6CE8342A258}">
      <dgm:prSet/>
      <dgm:spPr/>
      <dgm:t>
        <a:bodyPr/>
        <a:lstStyle/>
        <a:p>
          <a:endParaRPr lang="en-US"/>
        </a:p>
      </dgm:t>
    </dgm:pt>
    <dgm:pt modelId="{3B6EE2C2-B377-45B9-B99F-73B0066B03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to break the aggregated urban data into spatial units at finer-resolution.</a:t>
          </a:r>
        </a:p>
      </dgm:t>
    </dgm:pt>
    <dgm:pt modelId="{010B3D92-4828-4744-B24D-BC3256592B04}" type="parTrans" cxnId="{8240B02C-5316-43C5-B3EB-3222449B2A31}">
      <dgm:prSet/>
      <dgm:spPr/>
      <dgm:t>
        <a:bodyPr/>
        <a:lstStyle/>
        <a:p>
          <a:endParaRPr lang="en-US"/>
        </a:p>
      </dgm:t>
    </dgm:pt>
    <dgm:pt modelId="{68273941-51BF-485F-9E04-1D1BF9E3D65A}" type="sibTrans" cxnId="{8240B02C-5316-43C5-B3EB-3222449B2A31}">
      <dgm:prSet/>
      <dgm:spPr/>
      <dgm:t>
        <a:bodyPr/>
        <a:lstStyle/>
        <a:p>
          <a:endParaRPr lang="en-US"/>
        </a:p>
      </dgm:t>
    </dgm:pt>
    <dgm:pt modelId="{873395FC-7DE6-4994-ABFA-9B5D666476D0}" type="pres">
      <dgm:prSet presAssocID="{AFC1DEE9-ACF6-4283-9023-430DB55A0311}" presName="root" presStyleCnt="0">
        <dgm:presLayoutVars>
          <dgm:dir/>
          <dgm:resizeHandles val="exact"/>
        </dgm:presLayoutVars>
      </dgm:prSet>
      <dgm:spPr/>
    </dgm:pt>
    <dgm:pt modelId="{FB0E6BC9-71EA-4EAF-8B8F-78B4AB384882}" type="pres">
      <dgm:prSet presAssocID="{399AA5CB-D08F-4C3E-8ADD-A8699F8DF26E}" presName="compNode" presStyleCnt="0"/>
      <dgm:spPr/>
    </dgm:pt>
    <dgm:pt modelId="{8B5936D0-01A3-4CA0-A07C-BB56C1E8B3F1}" type="pres">
      <dgm:prSet presAssocID="{399AA5CB-D08F-4C3E-8ADD-A8699F8DF26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2E3A099-D131-4044-B244-05D3F8B6AB87}" type="pres">
      <dgm:prSet presAssocID="{399AA5CB-D08F-4C3E-8ADD-A8699F8DF26E}" presName="iconSpace" presStyleCnt="0"/>
      <dgm:spPr/>
    </dgm:pt>
    <dgm:pt modelId="{907C4142-AFF2-476F-90D0-13E41C4BF35B}" type="pres">
      <dgm:prSet presAssocID="{399AA5CB-D08F-4C3E-8ADD-A8699F8DF26E}" presName="parTx" presStyleLbl="revTx" presStyleIdx="0" presStyleCnt="6">
        <dgm:presLayoutVars>
          <dgm:chMax val="0"/>
          <dgm:chPref val="0"/>
        </dgm:presLayoutVars>
      </dgm:prSet>
      <dgm:spPr/>
    </dgm:pt>
    <dgm:pt modelId="{9B98F585-1DE9-4E3A-A9D2-7C7230142AAB}" type="pres">
      <dgm:prSet presAssocID="{399AA5CB-D08F-4C3E-8ADD-A8699F8DF26E}" presName="txSpace" presStyleCnt="0"/>
      <dgm:spPr/>
    </dgm:pt>
    <dgm:pt modelId="{942BE9F4-5B4F-402D-A1A9-DB28D4FE8023}" type="pres">
      <dgm:prSet presAssocID="{399AA5CB-D08F-4C3E-8ADD-A8699F8DF26E}" presName="desTx" presStyleLbl="revTx" presStyleIdx="1" presStyleCnt="6">
        <dgm:presLayoutVars/>
      </dgm:prSet>
      <dgm:spPr/>
    </dgm:pt>
    <dgm:pt modelId="{213519AE-28B0-48CD-A82B-C5028D66191C}" type="pres">
      <dgm:prSet presAssocID="{CB2D2B61-0090-4DB4-985B-F6A188034056}" presName="sibTrans" presStyleCnt="0"/>
      <dgm:spPr/>
    </dgm:pt>
    <dgm:pt modelId="{B5994B6B-606E-479D-8476-B4F2FDBA27FE}" type="pres">
      <dgm:prSet presAssocID="{88D2DEF0-71F2-4101-BE98-C8A769E44A2B}" presName="compNode" presStyleCnt="0"/>
      <dgm:spPr/>
    </dgm:pt>
    <dgm:pt modelId="{EF198BB2-83A7-41E4-A93C-47A5B39C4808}" type="pres">
      <dgm:prSet presAssocID="{88D2DEF0-71F2-4101-BE98-C8A769E44A2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6189D5CC-E1AE-47AD-A40F-1633C68548D2}" type="pres">
      <dgm:prSet presAssocID="{88D2DEF0-71F2-4101-BE98-C8A769E44A2B}" presName="iconSpace" presStyleCnt="0"/>
      <dgm:spPr/>
    </dgm:pt>
    <dgm:pt modelId="{A7C35BC3-1A42-45A6-A105-9003AA21D988}" type="pres">
      <dgm:prSet presAssocID="{88D2DEF0-71F2-4101-BE98-C8A769E44A2B}" presName="parTx" presStyleLbl="revTx" presStyleIdx="2" presStyleCnt="6">
        <dgm:presLayoutVars>
          <dgm:chMax val="0"/>
          <dgm:chPref val="0"/>
        </dgm:presLayoutVars>
      </dgm:prSet>
      <dgm:spPr/>
    </dgm:pt>
    <dgm:pt modelId="{6708A0DA-32D1-4C99-B34C-31DE456D0283}" type="pres">
      <dgm:prSet presAssocID="{88D2DEF0-71F2-4101-BE98-C8A769E44A2B}" presName="txSpace" presStyleCnt="0"/>
      <dgm:spPr/>
    </dgm:pt>
    <dgm:pt modelId="{054EBD55-D98D-4BB8-84A2-011794582899}" type="pres">
      <dgm:prSet presAssocID="{88D2DEF0-71F2-4101-BE98-C8A769E44A2B}" presName="desTx" presStyleLbl="revTx" presStyleIdx="3" presStyleCnt="6">
        <dgm:presLayoutVars/>
      </dgm:prSet>
      <dgm:spPr/>
    </dgm:pt>
    <dgm:pt modelId="{C384CC6D-86F5-4289-A34B-4317427033AA}" type="pres">
      <dgm:prSet presAssocID="{56E13858-76E6-486C-9E8D-94D7B1B0CDFB}" presName="sibTrans" presStyleCnt="0"/>
      <dgm:spPr/>
    </dgm:pt>
    <dgm:pt modelId="{81152CAE-3BDF-4668-943D-6F7515466D5A}" type="pres">
      <dgm:prSet presAssocID="{08D004CD-C785-4329-833D-C781A005ADDE}" presName="compNode" presStyleCnt="0"/>
      <dgm:spPr/>
    </dgm:pt>
    <dgm:pt modelId="{C9470862-A21D-48CD-9B98-63A560150753}" type="pres">
      <dgm:prSet presAssocID="{08D004CD-C785-4329-833D-C781A005ADD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0E8B4B8F-1879-4A4D-8BFE-50EB24F0F084}" type="pres">
      <dgm:prSet presAssocID="{08D004CD-C785-4329-833D-C781A005ADDE}" presName="iconSpace" presStyleCnt="0"/>
      <dgm:spPr/>
    </dgm:pt>
    <dgm:pt modelId="{0C0C1AEA-0DFB-4E9E-B526-F36BD40E4D79}" type="pres">
      <dgm:prSet presAssocID="{08D004CD-C785-4329-833D-C781A005ADDE}" presName="parTx" presStyleLbl="revTx" presStyleIdx="4" presStyleCnt="6">
        <dgm:presLayoutVars>
          <dgm:chMax val="0"/>
          <dgm:chPref val="0"/>
        </dgm:presLayoutVars>
      </dgm:prSet>
      <dgm:spPr/>
    </dgm:pt>
    <dgm:pt modelId="{08056267-5DB5-44AC-B68B-F153C4E54A86}" type="pres">
      <dgm:prSet presAssocID="{08D004CD-C785-4329-833D-C781A005ADDE}" presName="txSpace" presStyleCnt="0"/>
      <dgm:spPr/>
    </dgm:pt>
    <dgm:pt modelId="{8D3D068D-6C40-465B-A74D-8CC523A80FD5}" type="pres">
      <dgm:prSet presAssocID="{08D004CD-C785-4329-833D-C781A005ADDE}" presName="desTx" presStyleLbl="revTx" presStyleIdx="5" presStyleCnt="6">
        <dgm:presLayoutVars/>
      </dgm:prSet>
      <dgm:spPr/>
    </dgm:pt>
  </dgm:ptLst>
  <dgm:cxnLst>
    <dgm:cxn modelId="{E2B0E920-B79C-485D-AE21-DC6FBF0BB5BC}" srcId="{88D2DEF0-71F2-4101-BE98-C8A769E44A2B}" destId="{25A398D9-2033-43FF-BA99-EBA8A411928C}" srcOrd="0" destOrd="0" parTransId="{F3D46A62-656B-41F0-94A3-91B24C39255A}" sibTransId="{30FA20FD-5210-44CF-870D-EF63079FBB16}"/>
    <dgm:cxn modelId="{8240B02C-5316-43C5-B3EB-3222449B2A31}" srcId="{08D004CD-C785-4329-833D-C781A005ADDE}" destId="{3B6EE2C2-B377-45B9-B99F-73B0066B0324}" srcOrd="0" destOrd="0" parTransId="{010B3D92-4828-4744-B24D-BC3256592B04}" sibTransId="{68273941-51BF-485F-9E04-1D1BF9E3D65A}"/>
    <dgm:cxn modelId="{74ED8560-2E20-42DB-836E-0F4B7D8610E0}" type="presOf" srcId="{08D004CD-C785-4329-833D-C781A005ADDE}" destId="{0C0C1AEA-0DFB-4E9E-B526-F36BD40E4D79}" srcOrd="0" destOrd="0" presId="urn:microsoft.com/office/officeart/2018/5/layout/CenteredIconLabelDescriptionList"/>
    <dgm:cxn modelId="{918AB566-1C0B-4345-8F67-7BB37F6E0190}" srcId="{AFC1DEE9-ACF6-4283-9023-430DB55A0311}" destId="{399AA5CB-D08F-4C3E-8ADD-A8699F8DF26E}" srcOrd="0" destOrd="0" parTransId="{86F76DBE-03C1-40A4-A54E-A67A06B98DFD}" sibTransId="{CB2D2B61-0090-4DB4-985B-F6A188034056}"/>
    <dgm:cxn modelId="{7A7A2A6A-A7CE-42B5-A55F-F16A9B76E2F5}" type="presOf" srcId="{25A398D9-2033-43FF-BA99-EBA8A411928C}" destId="{054EBD55-D98D-4BB8-84A2-011794582899}" srcOrd="0" destOrd="0" presId="urn:microsoft.com/office/officeart/2018/5/layout/CenteredIconLabelDescriptionList"/>
    <dgm:cxn modelId="{1202BB73-CEBC-4FC0-81BA-20BAA9FADBA9}" type="presOf" srcId="{961EF536-76A4-49BA-B37C-849C974D81DF}" destId="{942BE9F4-5B4F-402D-A1A9-DB28D4FE8023}" srcOrd="0" destOrd="0" presId="urn:microsoft.com/office/officeart/2018/5/layout/CenteredIconLabelDescriptionList"/>
    <dgm:cxn modelId="{CD7BDA5A-6723-4AC2-B7AD-C6CE8342A258}" srcId="{AFC1DEE9-ACF6-4283-9023-430DB55A0311}" destId="{08D004CD-C785-4329-833D-C781A005ADDE}" srcOrd="2" destOrd="0" parTransId="{D4157EAF-CA12-4FF5-849F-213E6AA1F0E1}" sibTransId="{60712068-EB82-43AD-A44F-AAD73FD97B39}"/>
    <dgm:cxn modelId="{D562A095-4A18-415D-AE6C-5D20CFB85878}" type="presOf" srcId="{AFC1DEE9-ACF6-4283-9023-430DB55A0311}" destId="{873395FC-7DE6-4994-ABFA-9B5D666476D0}" srcOrd="0" destOrd="0" presId="urn:microsoft.com/office/officeart/2018/5/layout/CenteredIconLabelDescriptionList"/>
    <dgm:cxn modelId="{C6C3F69F-C534-43EE-8E40-8C709B2EE950}" type="presOf" srcId="{3B6EE2C2-B377-45B9-B99F-73B0066B0324}" destId="{8D3D068D-6C40-465B-A74D-8CC523A80FD5}" srcOrd="0" destOrd="0" presId="urn:microsoft.com/office/officeart/2018/5/layout/CenteredIconLabelDescriptionList"/>
    <dgm:cxn modelId="{5C6BB4BB-4445-4A27-AD2E-BCFE7BE6D9F5}" srcId="{399AA5CB-D08F-4C3E-8ADD-A8699F8DF26E}" destId="{961EF536-76A4-49BA-B37C-849C974D81DF}" srcOrd="0" destOrd="0" parTransId="{13493851-3745-49F7-980D-F5A4A648E580}" sibTransId="{DED22CCC-B5E3-4B66-9A84-202658B6D8AC}"/>
    <dgm:cxn modelId="{E8D7FABC-FBF8-4C16-85C1-C002CAF6EA93}" type="presOf" srcId="{399AA5CB-D08F-4C3E-8ADD-A8699F8DF26E}" destId="{907C4142-AFF2-476F-90D0-13E41C4BF35B}" srcOrd="0" destOrd="0" presId="urn:microsoft.com/office/officeart/2018/5/layout/CenteredIconLabelDescriptionList"/>
    <dgm:cxn modelId="{8EC822CD-DDFC-43E2-ADC6-6445CD2988A1}" srcId="{AFC1DEE9-ACF6-4283-9023-430DB55A0311}" destId="{88D2DEF0-71F2-4101-BE98-C8A769E44A2B}" srcOrd="1" destOrd="0" parTransId="{50193E19-E67E-46C5-ACB4-17A60D49CC74}" sibTransId="{56E13858-76E6-486C-9E8D-94D7B1B0CDFB}"/>
    <dgm:cxn modelId="{75FBEBEF-5535-4B40-8FA4-DDA40E556185}" type="presOf" srcId="{88D2DEF0-71F2-4101-BE98-C8A769E44A2B}" destId="{A7C35BC3-1A42-45A6-A105-9003AA21D988}" srcOrd="0" destOrd="0" presId="urn:microsoft.com/office/officeart/2018/5/layout/CenteredIconLabelDescriptionList"/>
    <dgm:cxn modelId="{FAA7122E-FE95-49AE-811B-835D63A6F641}" type="presParOf" srcId="{873395FC-7DE6-4994-ABFA-9B5D666476D0}" destId="{FB0E6BC9-71EA-4EAF-8B8F-78B4AB384882}" srcOrd="0" destOrd="0" presId="urn:microsoft.com/office/officeart/2018/5/layout/CenteredIconLabelDescriptionList"/>
    <dgm:cxn modelId="{8A37CC88-7192-44E3-AFF6-053CFE16FEA6}" type="presParOf" srcId="{FB0E6BC9-71EA-4EAF-8B8F-78B4AB384882}" destId="{8B5936D0-01A3-4CA0-A07C-BB56C1E8B3F1}" srcOrd="0" destOrd="0" presId="urn:microsoft.com/office/officeart/2018/5/layout/CenteredIconLabelDescriptionList"/>
    <dgm:cxn modelId="{D8DC9D3B-A0A2-40E3-8591-C07A8304FD8E}" type="presParOf" srcId="{FB0E6BC9-71EA-4EAF-8B8F-78B4AB384882}" destId="{E2E3A099-D131-4044-B244-05D3F8B6AB87}" srcOrd="1" destOrd="0" presId="urn:microsoft.com/office/officeart/2018/5/layout/CenteredIconLabelDescriptionList"/>
    <dgm:cxn modelId="{D6C3759A-4011-49C0-9E4E-1B90AD48F0A0}" type="presParOf" srcId="{FB0E6BC9-71EA-4EAF-8B8F-78B4AB384882}" destId="{907C4142-AFF2-476F-90D0-13E41C4BF35B}" srcOrd="2" destOrd="0" presId="urn:microsoft.com/office/officeart/2018/5/layout/CenteredIconLabelDescriptionList"/>
    <dgm:cxn modelId="{627D569B-257C-4154-9DE2-FD7F9B6A780B}" type="presParOf" srcId="{FB0E6BC9-71EA-4EAF-8B8F-78B4AB384882}" destId="{9B98F585-1DE9-4E3A-A9D2-7C7230142AAB}" srcOrd="3" destOrd="0" presId="urn:microsoft.com/office/officeart/2018/5/layout/CenteredIconLabelDescriptionList"/>
    <dgm:cxn modelId="{C253CB83-4CBB-447D-872F-31C17527B802}" type="presParOf" srcId="{FB0E6BC9-71EA-4EAF-8B8F-78B4AB384882}" destId="{942BE9F4-5B4F-402D-A1A9-DB28D4FE8023}" srcOrd="4" destOrd="0" presId="urn:microsoft.com/office/officeart/2018/5/layout/CenteredIconLabelDescriptionList"/>
    <dgm:cxn modelId="{D5AF06B9-CA18-4D50-8E59-1C8A39C5939F}" type="presParOf" srcId="{873395FC-7DE6-4994-ABFA-9B5D666476D0}" destId="{213519AE-28B0-48CD-A82B-C5028D66191C}" srcOrd="1" destOrd="0" presId="urn:microsoft.com/office/officeart/2018/5/layout/CenteredIconLabelDescriptionList"/>
    <dgm:cxn modelId="{9D657589-BE7E-49AB-887C-C51B7EE20A38}" type="presParOf" srcId="{873395FC-7DE6-4994-ABFA-9B5D666476D0}" destId="{B5994B6B-606E-479D-8476-B4F2FDBA27FE}" srcOrd="2" destOrd="0" presId="urn:microsoft.com/office/officeart/2018/5/layout/CenteredIconLabelDescriptionList"/>
    <dgm:cxn modelId="{58A5012F-31C7-4EA0-ABA3-645F3B720645}" type="presParOf" srcId="{B5994B6B-606E-479D-8476-B4F2FDBA27FE}" destId="{EF198BB2-83A7-41E4-A93C-47A5B39C4808}" srcOrd="0" destOrd="0" presId="urn:microsoft.com/office/officeart/2018/5/layout/CenteredIconLabelDescriptionList"/>
    <dgm:cxn modelId="{46A95F03-708D-4E63-AFEA-D6E4EF5B1B07}" type="presParOf" srcId="{B5994B6B-606E-479D-8476-B4F2FDBA27FE}" destId="{6189D5CC-E1AE-47AD-A40F-1633C68548D2}" srcOrd="1" destOrd="0" presId="urn:microsoft.com/office/officeart/2018/5/layout/CenteredIconLabelDescriptionList"/>
    <dgm:cxn modelId="{E048F297-0AA4-4E5F-B415-58BD3371C5B9}" type="presParOf" srcId="{B5994B6B-606E-479D-8476-B4F2FDBA27FE}" destId="{A7C35BC3-1A42-45A6-A105-9003AA21D988}" srcOrd="2" destOrd="0" presId="urn:microsoft.com/office/officeart/2018/5/layout/CenteredIconLabelDescriptionList"/>
    <dgm:cxn modelId="{72C1C516-4414-4F6D-9DBE-A26E1BD1AE26}" type="presParOf" srcId="{B5994B6B-606E-479D-8476-B4F2FDBA27FE}" destId="{6708A0DA-32D1-4C99-B34C-31DE456D0283}" srcOrd="3" destOrd="0" presId="urn:microsoft.com/office/officeart/2018/5/layout/CenteredIconLabelDescriptionList"/>
    <dgm:cxn modelId="{D27ABAA0-2A59-424A-B489-0FD9E57D303F}" type="presParOf" srcId="{B5994B6B-606E-479D-8476-B4F2FDBA27FE}" destId="{054EBD55-D98D-4BB8-84A2-011794582899}" srcOrd="4" destOrd="0" presId="urn:microsoft.com/office/officeart/2018/5/layout/CenteredIconLabelDescriptionList"/>
    <dgm:cxn modelId="{130449D4-009F-4890-8E29-5FF1DD12E6FF}" type="presParOf" srcId="{873395FC-7DE6-4994-ABFA-9B5D666476D0}" destId="{C384CC6D-86F5-4289-A34B-4317427033AA}" srcOrd="3" destOrd="0" presId="urn:microsoft.com/office/officeart/2018/5/layout/CenteredIconLabelDescriptionList"/>
    <dgm:cxn modelId="{F6E27E36-04AD-4D69-AAF7-12D291FAB7E7}" type="presParOf" srcId="{873395FC-7DE6-4994-ABFA-9B5D666476D0}" destId="{81152CAE-3BDF-4668-943D-6F7515466D5A}" srcOrd="4" destOrd="0" presId="urn:microsoft.com/office/officeart/2018/5/layout/CenteredIconLabelDescriptionList"/>
    <dgm:cxn modelId="{E01BE4E4-7988-4CB6-992E-3DCE38EB32EC}" type="presParOf" srcId="{81152CAE-3BDF-4668-943D-6F7515466D5A}" destId="{C9470862-A21D-48CD-9B98-63A560150753}" srcOrd="0" destOrd="0" presId="urn:microsoft.com/office/officeart/2018/5/layout/CenteredIconLabelDescriptionList"/>
    <dgm:cxn modelId="{1B312A74-4DDE-4335-8B01-5233E1D3AA22}" type="presParOf" srcId="{81152CAE-3BDF-4668-943D-6F7515466D5A}" destId="{0E8B4B8F-1879-4A4D-8BFE-50EB24F0F084}" srcOrd="1" destOrd="0" presId="urn:microsoft.com/office/officeart/2018/5/layout/CenteredIconLabelDescriptionList"/>
    <dgm:cxn modelId="{43FC5178-D322-48BA-B5D4-E6D29753E288}" type="presParOf" srcId="{81152CAE-3BDF-4668-943D-6F7515466D5A}" destId="{0C0C1AEA-0DFB-4E9E-B526-F36BD40E4D79}" srcOrd="2" destOrd="0" presId="urn:microsoft.com/office/officeart/2018/5/layout/CenteredIconLabelDescriptionList"/>
    <dgm:cxn modelId="{B6681948-A38E-4B9D-B975-073207F4C6EA}" type="presParOf" srcId="{81152CAE-3BDF-4668-943D-6F7515466D5A}" destId="{08056267-5DB5-44AC-B68B-F153C4E54A86}" srcOrd="3" destOrd="0" presId="urn:microsoft.com/office/officeart/2018/5/layout/CenteredIconLabelDescriptionList"/>
    <dgm:cxn modelId="{09857763-4D76-458E-88FA-10400C973E61}" type="presParOf" srcId="{81152CAE-3BDF-4668-943D-6F7515466D5A}" destId="{8D3D068D-6C40-465B-A74D-8CC523A80FD5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73D8895-C0E1-41C4-8EF7-255BB3BB6FFC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CD7BCA1-C32D-4580-8D7C-636D49984595}">
      <dgm:prSet/>
      <dgm:spPr/>
      <dgm:t>
        <a:bodyPr/>
        <a:lstStyle/>
        <a:p>
          <a:pPr>
            <a:defRPr b="1"/>
          </a:pPr>
          <a:r>
            <a:rPr lang="en-US"/>
            <a:t>Mass-preserving areal weighting</a:t>
          </a:r>
        </a:p>
      </dgm:t>
    </dgm:pt>
    <dgm:pt modelId="{D975F99C-833E-4C32-9BB0-EBDA4321789B}" type="parTrans" cxnId="{805AF220-B570-411B-8A09-99A6D9F67746}">
      <dgm:prSet/>
      <dgm:spPr/>
      <dgm:t>
        <a:bodyPr/>
        <a:lstStyle/>
        <a:p>
          <a:endParaRPr lang="en-US"/>
        </a:p>
      </dgm:t>
    </dgm:pt>
    <dgm:pt modelId="{0408FF38-8DF0-4896-A993-E0022AA0C771}" type="sibTrans" cxnId="{805AF220-B570-411B-8A09-99A6D9F67746}">
      <dgm:prSet/>
      <dgm:spPr/>
      <dgm:t>
        <a:bodyPr/>
        <a:lstStyle/>
        <a:p>
          <a:endParaRPr lang="en-US"/>
        </a:p>
      </dgm:t>
    </dgm:pt>
    <dgm:pt modelId="{BB293274-9B50-4FF2-9043-052C7C28C280}">
      <dgm:prSet/>
      <dgm:spPr/>
      <dgm:t>
        <a:bodyPr/>
        <a:lstStyle/>
        <a:p>
          <a:r>
            <a:rPr lang="en-US" dirty="0"/>
            <a:t>Disaggregation </a:t>
          </a:r>
          <a:r>
            <a:rPr lang="en-US" b="0" i="0" dirty="0"/>
            <a:t>is distributed uniformly across its area. </a:t>
          </a:r>
          <a:endParaRPr lang="en-US" dirty="0"/>
        </a:p>
      </dgm:t>
    </dgm:pt>
    <dgm:pt modelId="{24D93242-D2E8-4BF5-AB75-18FED1D35AB6}" type="parTrans" cxnId="{FE302BAD-E955-4D3C-8E64-E8DF29221D38}">
      <dgm:prSet/>
      <dgm:spPr/>
      <dgm:t>
        <a:bodyPr/>
        <a:lstStyle/>
        <a:p>
          <a:endParaRPr lang="en-US"/>
        </a:p>
      </dgm:t>
    </dgm:pt>
    <dgm:pt modelId="{43D14F32-88D3-4166-8B5B-02CCB40B330C}" type="sibTrans" cxnId="{FE302BAD-E955-4D3C-8E64-E8DF29221D38}">
      <dgm:prSet/>
      <dgm:spPr/>
      <dgm:t>
        <a:bodyPr/>
        <a:lstStyle/>
        <a:p>
          <a:endParaRPr lang="en-US"/>
        </a:p>
      </dgm:t>
    </dgm:pt>
    <dgm:pt modelId="{063943FD-54D6-492E-8862-6EA51D59A841}">
      <dgm:prSet/>
      <dgm:spPr/>
      <dgm:t>
        <a:bodyPr/>
        <a:lstStyle/>
        <a:p>
          <a:pPr>
            <a:defRPr b="1"/>
          </a:pPr>
          <a:r>
            <a:rPr lang="en-US" dirty="0"/>
            <a:t>Areal interpolation</a:t>
          </a:r>
        </a:p>
      </dgm:t>
    </dgm:pt>
    <dgm:pt modelId="{87AF0EC4-094A-4119-81FB-404971C63B5F}" type="parTrans" cxnId="{9F1F2A88-6D3D-417E-9446-835E83AB295C}">
      <dgm:prSet/>
      <dgm:spPr/>
      <dgm:t>
        <a:bodyPr/>
        <a:lstStyle/>
        <a:p>
          <a:endParaRPr lang="en-US"/>
        </a:p>
      </dgm:t>
    </dgm:pt>
    <dgm:pt modelId="{7F5D0186-1B1A-4BCC-9563-32F60CB45A46}" type="sibTrans" cxnId="{9F1F2A88-6D3D-417E-9446-835E83AB295C}">
      <dgm:prSet/>
      <dgm:spPr/>
      <dgm:t>
        <a:bodyPr/>
        <a:lstStyle/>
        <a:p>
          <a:endParaRPr lang="en-US"/>
        </a:p>
      </dgm:t>
    </dgm:pt>
    <dgm:pt modelId="{9C8EAD02-EC24-4453-981A-CC52CBDBFE97}">
      <dgm:prSet/>
      <dgm:spPr/>
      <dgm:t>
        <a:bodyPr/>
        <a:lstStyle/>
        <a:p>
          <a:r>
            <a:rPr lang="en-US" b="0" i="0" dirty="0"/>
            <a:t>Estimate unknown data points for specific locations using known data values in other locations. </a:t>
          </a:r>
          <a:endParaRPr lang="en-US" dirty="0"/>
        </a:p>
      </dgm:t>
    </dgm:pt>
    <dgm:pt modelId="{1FF59A54-18D8-4AE6-A07B-CFFE8C0555FA}" type="parTrans" cxnId="{BAAC00BC-825A-492A-A02D-4689585732CF}">
      <dgm:prSet/>
      <dgm:spPr/>
      <dgm:t>
        <a:bodyPr/>
        <a:lstStyle/>
        <a:p>
          <a:endParaRPr lang="en-US"/>
        </a:p>
      </dgm:t>
    </dgm:pt>
    <dgm:pt modelId="{EC670FBC-2B6A-42CE-A27D-4DED1A147B63}" type="sibTrans" cxnId="{BAAC00BC-825A-492A-A02D-4689585732CF}">
      <dgm:prSet/>
      <dgm:spPr/>
      <dgm:t>
        <a:bodyPr/>
        <a:lstStyle/>
        <a:p>
          <a:endParaRPr lang="en-US"/>
        </a:p>
      </dgm:t>
    </dgm:pt>
    <dgm:pt modelId="{A11F1744-C28C-4E1A-AF6A-42CAE3CB5A52}">
      <dgm:prSet/>
      <dgm:spPr/>
      <dgm:t>
        <a:bodyPr/>
        <a:lstStyle/>
        <a:p>
          <a:pPr>
            <a:defRPr b="1"/>
          </a:pPr>
          <a:r>
            <a:rPr lang="en-US" dirty="0" err="1"/>
            <a:t>Dasymetric</a:t>
          </a:r>
          <a:r>
            <a:rPr lang="en-US" dirty="0"/>
            <a:t> mapping </a:t>
          </a:r>
        </a:p>
        <a:p>
          <a:pPr>
            <a:defRPr b="1"/>
          </a:pPr>
          <a:r>
            <a:rPr lang="en-US" dirty="0"/>
            <a:t>(most popular)</a:t>
          </a:r>
        </a:p>
      </dgm:t>
    </dgm:pt>
    <dgm:pt modelId="{F9682321-7466-466D-8712-4D3F673EF23D}" type="parTrans" cxnId="{00320DF9-4F4D-4E3A-8FA9-8DB7828EED33}">
      <dgm:prSet/>
      <dgm:spPr/>
      <dgm:t>
        <a:bodyPr/>
        <a:lstStyle/>
        <a:p>
          <a:endParaRPr lang="en-US"/>
        </a:p>
      </dgm:t>
    </dgm:pt>
    <dgm:pt modelId="{6F710762-FD85-4B31-8682-DF73E73FB1AA}" type="sibTrans" cxnId="{00320DF9-4F4D-4E3A-8FA9-8DB7828EED33}">
      <dgm:prSet/>
      <dgm:spPr/>
      <dgm:t>
        <a:bodyPr/>
        <a:lstStyle/>
        <a:p>
          <a:endParaRPr lang="en-US"/>
        </a:p>
      </dgm:t>
    </dgm:pt>
    <dgm:pt modelId="{E781E545-D3E1-4280-85B6-51D6CF91DE5C}">
      <dgm:prSet/>
      <dgm:spPr/>
      <dgm:t>
        <a:bodyPr/>
        <a:lstStyle/>
        <a:p>
          <a:r>
            <a:rPr lang="en-US" b="0" i="0" dirty="0" err="1"/>
            <a:t>Dasymetric</a:t>
          </a:r>
          <a:r>
            <a:rPr lang="en-US" b="0" i="0" dirty="0"/>
            <a:t> weighting schemes extend this idea of distributing the known population of an area by creating a weighted surface to distribute the known population, instead of doing so uniformly.</a:t>
          </a:r>
          <a:endParaRPr lang="en-US" dirty="0"/>
        </a:p>
      </dgm:t>
    </dgm:pt>
    <dgm:pt modelId="{4D1775E0-796F-47B5-BBD1-BEE81AB379FF}" type="parTrans" cxnId="{A5C7DBC6-0BA7-4FD5-9A57-E96DF3CA8D9A}">
      <dgm:prSet/>
      <dgm:spPr/>
      <dgm:t>
        <a:bodyPr/>
        <a:lstStyle/>
        <a:p>
          <a:endParaRPr lang="en-US"/>
        </a:p>
      </dgm:t>
    </dgm:pt>
    <dgm:pt modelId="{6F44624B-1DFD-4A67-B768-E4E5FAF68BB4}" type="sibTrans" cxnId="{A5C7DBC6-0BA7-4FD5-9A57-E96DF3CA8D9A}">
      <dgm:prSet/>
      <dgm:spPr/>
      <dgm:t>
        <a:bodyPr/>
        <a:lstStyle/>
        <a:p>
          <a:endParaRPr lang="en-US"/>
        </a:p>
      </dgm:t>
    </dgm:pt>
    <dgm:pt modelId="{7BEDBBA7-4DD4-1C49-806F-B889581CEFCA}" type="pres">
      <dgm:prSet presAssocID="{973D8895-C0E1-41C4-8EF7-255BB3BB6FFC}" presName="Name0" presStyleCnt="0">
        <dgm:presLayoutVars>
          <dgm:dir/>
          <dgm:animLvl val="lvl"/>
          <dgm:resizeHandles val="exact"/>
        </dgm:presLayoutVars>
      </dgm:prSet>
      <dgm:spPr/>
    </dgm:pt>
    <dgm:pt modelId="{98BF4562-39F3-FD4A-A897-3402F2C75DAC}" type="pres">
      <dgm:prSet presAssocID="{ECD7BCA1-C32D-4580-8D7C-636D49984595}" presName="composite" presStyleCnt="0"/>
      <dgm:spPr/>
    </dgm:pt>
    <dgm:pt modelId="{880137C0-171C-FE4E-AE6E-F635EE5D9DC8}" type="pres">
      <dgm:prSet presAssocID="{ECD7BCA1-C32D-4580-8D7C-636D49984595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72236757-9AFA-4948-AD30-4B92971AC260}" type="pres">
      <dgm:prSet presAssocID="{ECD7BCA1-C32D-4580-8D7C-636D49984595}" presName="desTx" presStyleLbl="alignAccFollowNode1" presStyleIdx="0" presStyleCnt="3">
        <dgm:presLayoutVars>
          <dgm:bulletEnabled val="1"/>
        </dgm:presLayoutVars>
      </dgm:prSet>
      <dgm:spPr/>
    </dgm:pt>
    <dgm:pt modelId="{887D06A8-0455-464A-9E20-8F721DFC14FE}" type="pres">
      <dgm:prSet presAssocID="{0408FF38-8DF0-4896-A993-E0022AA0C771}" presName="space" presStyleCnt="0"/>
      <dgm:spPr/>
    </dgm:pt>
    <dgm:pt modelId="{C1AFB31B-E495-9C4D-8167-AD26B7267937}" type="pres">
      <dgm:prSet presAssocID="{063943FD-54D6-492E-8862-6EA51D59A841}" presName="composite" presStyleCnt="0"/>
      <dgm:spPr/>
    </dgm:pt>
    <dgm:pt modelId="{69B10ECE-529F-CC45-BBB7-4B9506BAC70F}" type="pres">
      <dgm:prSet presAssocID="{063943FD-54D6-492E-8862-6EA51D59A841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1D01F270-55ED-FE41-A150-42AB7C51F070}" type="pres">
      <dgm:prSet presAssocID="{063943FD-54D6-492E-8862-6EA51D59A841}" presName="desTx" presStyleLbl="alignAccFollowNode1" presStyleIdx="1" presStyleCnt="3">
        <dgm:presLayoutVars>
          <dgm:bulletEnabled val="1"/>
        </dgm:presLayoutVars>
      </dgm:prSet>
      <dgm:spPr/>
    </dgm:pt>
    <dgm:pt modelId="{98419669-661E-AF4B-99EE-9C2246DB2289}" type="pres">
      <dgm:prSet presAssocID="{7F5D0186-1B1A-4BCC-9563-32F60CB45A46}" presName="space" presStyleCnt="0"/>
      <dgm:spPr/>
    </dgm:pt>
    <dgm:pt modelId="{36CD228F-B646-F94B-9753-124DE7D944F5}" type="pres">
      <dgm:prSet presAssocID="{A11F1744-C28C-4E1A-AF6A-42CAE3CB5A52}" presName="composite" presStyleCnt="0"/>
      <dgm:spPr/>
    </dgm:pt>
    <dgm:pt modelId="{24180159-5A89-234F-9E3E-EDBABEE410D5}" type="pres">
      <dgm:prSet presAssocID="{A11F1744-C28C-4E1A-AF6A-42CAE3CB5A52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A296AEA4-014E-8D43-B0E2-74CDB622D746}" type="pres">
      <dgm:prSet presAssocID="{A11F1744-C28C-4E1A-AF6A-42CAE3CB5A52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8824141F-C476-D04C-A4A1-3A097FB897E5}" type="presOf" srcId="{973D8895-C0E1-41C4-8EF7-255BB3BB6FFC}" destId="{7BEDBBA7-4DD4-1C49-806F-B889581CEFCA}" srcOrd="0" destOrd="0" presId="urn:microsoft.com/office/officeart/2005/8/layout/hList1"/>
    <dgm:cxn modelId="{805AF220-B570-411B-8A09-99A6D9F67746}" srcId="{973D8895-C0E1-41C4-8EF7-255BB3BB6FFC}" destId="{ECD7BCA1-C32D-4580-8D7C-636D49984595}" srcOrd="0" destOrd="0" parTransId="{D975F99C-833E-4C32-9BB0-EBDA4321789B}" sibTransId="{0408FF38-8DF0-4896-A993-E0022AA0C771}"/>
    <dgm:cxn modelId="{34D8D22F-2C61-1345-8E59-5AFF30413295}" type="presOf" srcId="{ECD7BCA1-C32D-4580-8D7C-636D49984595}" destId="{880137C0-171C-FE4E-AE6E-F635EE5D9DC8}" srcOrd="0" destOrd="0" presId="urn:microsoft.com/office/officeart/2005/8/layout/hList1"/>
    <dgm:cxn modelId="{15632C43-7AE7-7742-84F1-71E08B60C6BD}" type="presOf" srcId="{BB293274-9B50-4FF2-9043-052C7C28C280}" destId="{72236757-9AFA-4948-AD30-4B92971AC260}" srcOrd="0" destOrd="0" presId="urn:microsoft.com/office/officeart/2005/8/layout/hList1"/>
    <dgm:cxn modelId="{4E863671-2C60-2546-934D-A3D121D1B305}" type="presOf" srcId="{A11F1744-C28C-4E1A-AF6A-42CAE3CB5A52}" destId="{24180159-5A89-234F-9E3E-EDBABEE410D5}" srcOrd="0" destOrd="0" presId="urn:microsoft.com/office/officeart/2005/8/layout/hList1"/>
    <dgm:cxn modelId="{9F1F2A88-6D3D-417E-9446-835E83AB295C}" srcId="{973D8895-C0E1-41C4-8EF7-255BB3BB6FFC}" destId="{063943FD-54D6-492E-8862-6EA51D59A841}" srcOrd="1" destOrd="0" parTransId="{87AF0EC4-094A-4119-81FB-404971C63B5F}" sibTransId="{7F5D0186-1B1A-4BCC-9563-32F60CB45A46}"/>
    <dgm:cxn modelId="{10C6BE88-C5DF-7B4D-9ED4-8E8919EBC455}" type="presOf" srcId="{9C8EAD02-EC24-4453-981A-CC52CBDBFE97}" destId="{1D01F270-55ED-FE41-A150-42AB7C51F070}" srcOrd="0" destOrd="0" presId="urn:microsoft.com/office/officeart/2005/8/layout/hList1"/>
    <dgm:cxn modelId="{247B07A9-F07F-BC44-B94F-93ACA1652FE5}" type="presOf" srcId="{E781E545-D3E1-4280-85B6-51D6CF91DE5C}" destId="{A296AEA4-014E-8D43-B0E2-74CDB622D746}" srcOrd="0" destOrd="0" presId="urn:microsoft.com/office/officeart/2005/8/layout/hList1"/>
    <dgm:cxn modelId="{FE302BAD-E955-4D3C-8E64-E8DF29221D38}" srcId="{ECD7BCA1-C32D-4580-8D7C-636D49984595}" destId="{BB293274-9B50-4FF2-9043-052C7C28C280}" srcOrd="0" destOrd="0" parTransId="{24D93242-D2E8-4BF5-AB75-18FED1D35AB6}" sibTransId="{43D14F32-88D3-4166-8B5B-02CCB40B330C}"/>
    <dgm:cxn modelId="{BAAC00BC-825A-492A-A02D-4689585732CF}" srcId="{063943FD-54D6-492E-8862-6EA51D59A841}" destId="{9C8EAD02-EC24-4453-981A-CC52CBDBFE97}" srcOrd="0" destOrd="0" parTransId="{1FF59A54-18D8-4AE6-A07B-CFFE8C0555FA}" sibTransId="{EC670FBC-2B6A-42CE-A27D-4DED1A147B63}"/>
    <dgm:cxn modelId="{A5C7DBC6-0BA7-4FD5-9A57-E96DF3CA8D9A}" srcId="{A11F1744-C28C-4E1A-AF6A-42CAE3CB5A52}" destId="{E781E545-D3E1-4280-85B6-51D6CF91DE5C}" srcOrd="0" destOrd="0" parTransId="{4D1775E0-796F-47B5-BBD1-BEE81AB379FF}" sibTransId="{6F44624B-1DFD-4A67-B768-E4E5FAF68BB4}"/>
    <dgm:cxn modelId="{ACBB16CF-2982-A447-BA90-79BFF1A9B084}" type="presOf" srcId="{063943FD-54D6-492E-8862-6EA51D59A841}" destId="{69B10ECE-529F-CC45-BBB7-4B9506BAC70F}" srcOrd="0" destOrd="0" presId="urn:microsoft.com/office/officeart/2005/8/layout/hList1"/>
    <dgm:cxn modelId="{00320DF9-4F4D-4E3A-8FA9-8DB7828EED33}" srcId="{973D8895-C0E1-41C4-8EF7-255BB3BB6FFC}" destId="{A11F1744-C28C-4E1A-AF6A-42CAE3CB5A52}" srcOrd="2" destOrd="0" parTransId="{F9682321-7466-466D-8712-4D3F673EF23D}" sibTransId="{6F710762-FD85-4B31-8682-DF73E73FB1AA}"/>
    <dgm:cxn modelId="{6FB05074-9CD5-594C-BDE4-6932A451FEED}" type="presParOf" srcId="{7BEDBBA7-4DD4-1C49-806F-B889581CEFCA}" destId="{98BF4562-39F3-FD4A-A897-3402F2C75DAC}" srcOrd="0" destOrd="0" presId="urn:microsoft.com/office/officeart/2005/8/layout/hList1"/>
    <dgm:cxn modelId="{57FB5605-8467-EC4C-BFE1-A5C4FA6949DB}" type="presParOf" srcId="{98BF4562-39F3-FD4A-A897-3402F2C75DAC}" destId="{880137C0-171C-FE4E-AE6E-F635EE5D9DC8}" srcOrd="0" destOrd="0" presId="urn:microsoft.com/office/officeart/2005/8/layout/hList1"/>
    <dgm:cxn modelId="{A7D5CC30-7D74-7144-A76C-C44AC061B634}" type="presParOf" srcId="{98BF4562-39F3-FD4A-A897-3402F2C75DAC}" destId="{72236757-9AFA-4948-AD30-4B92971AC260}" srcOrd="1" destOrd="0" presId="urn:microsoft.com/office/officeart/2005/8/layout/hList1"/>
    <dgm:cxn modelId="{9B6A9564-A4EE-084E-AF2D-94BD0146DEEA}" type="presParOf" srcId="{7BEDBBA7-4DD4-1C49-806F-B889581CEFCA}" destId="{887D06A8-0455-464A-9E20-8F721DFC14FE}" srcOrd="1" destOrd="0" presId="urn:microsoft.com/office/officeart/2005/8/layout/hList1"/>
    <dgm:cxn modelId="{C9B4818B-5BC7-504B-A916-43F4B6005D94}" type="presParOf" srcId="{7BEDBBA7-4DD4-1C49-806F-B889581CEFCA}" destId="{C1AFB31B-E495-9C4D-8167-AD26B7267937}" srcOrd="2" destOrd="0" presId="urn:microsoft.com/office/officeart/2005/8/layout/hList1"/>
    <dgm:cxn modelId="{FC4CFC0C-5165-924C-9BEB-A86D8119DB18}" type="presParOf" srcId="{C1AFB31B-E495-9C4D-8167-AD26B7267937}" destId="{69B10ECE-529F-CC45-BBB7-4B9506BAC70F}" srcOrd="0" destOrd="0" presId="urn:microsoft.com/office/officeart/2005/8/layout/hList1"/>
    <dgm:cxn modelId="{B6771349-42C3-C946-84D0-7264B10F459B}" type="presParOf" srcId="{C1AFB31B-E495-9C4D-8167-AD26B7267937}" destId="{1D01F270-55ED-FE41-A150-42AB7C51F070}" srcOrd="1" destOrd="0" presId="urn:microsoft.com/office/officeart/2005/8/layout/hList1"/>
    <dgm:cxn modelId="{888A7FF5-F969-3642-A924-7E2C20E2CDF3}" type="presParOf" srcId="{7BEDBBA7-4DD4-1C49-806F-B889581CEFCA}" destId="{98419669-661E-AF4B-99EE-9C2246DB2289}" srcOrd="3" destOrd="0" presId="urn:microsoft.com/office/officeart/2005/8/layout/hList1"/>
    <dgm:cxn modelId="{5778F69E-C20F-854D-BC9F-774B1D5519E8}" type="presParOf" srcId="{7BEDBBA7-4DD4-1C49-806F-B889581CEFCA}" destId="{36CD228F-B646-F94B-9753-124DE7D944F5}" srcOrd="4" destOrd="0" presId="urn:microsoft.com/office/officeart/2005/8/layout/hList1"/>
    <dgm:cxn modelId="{1E672530-ADC2-DC4B-B9E3-958CF85F2C3D}" type="presParOf" srcId="{36CD228F-B646-F94B-9753-124DE7D944F5}" destId="{24180159-5A89-234F-9E3E-EDBABEE410D5}" srcOrd="0" destOrd="0" presId="urn:microsoft.com/office/officeart/2005/8/layout/hList1"/>
    <dgm:cxn modelId="{A0E5B788-9187-CA48-A192-A6366382E685}" type="presParOf" srcId="{36CD228F-B646-F94B-9753-124DE7D944F5}" destId="{A296AEA4-014E-8D43-B0E2-74CDB622D74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E884AEC-78BA-47BA-BE86-50157B275FA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19D9449-4675-4D7B-AEA4-3C6BD2FF6834}">
      <dgm:prSet/>
      <dgm:spPr/>
      <dgm:t>
        <a:bodyPr/>
        <a:lstStyle/>
        <a:p>
          <a:r>
            <a:rPr lang="en-US"/>
            <a:t>Spatial Disaggregation</a:t>
          </a:r>
        </a:p>
      </dgm:t>
    </dgm:pt>
    <dgm:pt modelId="{4169AB24-546F-4AD4-B010-8190332EBFC6}" type="parTrans" cxnId="{38C4A551-E577-4C09-B393-74FEA7ADFEC9}">
      <dgm:prSet/>
      <dgm:spPr/>
      <dgm:t>
        <a:bodyPr/>
        <a:lstStyle/>
        <a:p>
          <a:endParaRPr lang="en-US"/>
        </a:p>
      </dgm:t>
    </dgm:pt>
    <dgm:pt modelId="{FB7B9842-506F-4F1E-8ABF-CB6D2E8ED066}" type="sibTrans" cxnId="{38C4A551-E577-4C09-B393-74FEA7ADFEC9}">
      <dgm:prSet/>
      <dgm:spPr/>
      <dgm:t>
        <a:bodyPr/>
        <a:lstStyle/>
        <a:p>
          <a:endParaRPr lang="en-US"/>
        </a:p>
      </dgm:t>
    </dgm:pt>
    <dgm:pt modelId="{60B76956-2734-456A-BB51-846A44F9AF3C}">
      <dgm:prSet/>
      <dgm:spPr/>
      <dgm:t>
        <a:bodyPr/>
        <a:lstStyle/>
        <a:p>
          <a:r>
            <a:rPr lang="en-US" dirty="0"/>
            <a:t>Extreme disaggregation</a:t>
          </a:r>
        </a:p>
      </dgm:t>
    </dgm:pt>
    <dgm:pt modelId="{27FC62A6-BDBE-428B-BDD1-4B3A5E7A44E4}" type="parTrans" cxnId="{6DAA3252-ACB8-4A42-8A68-42CCF4982EA9}">
      <dgm:prSet/>
      <dgm:spPr/>
      <dgm:t>
        <a:bodyPr/>
        <a:lstStyle/>
        <a:p>
          <a:endParaRPr lang="en-US"/>
        </a:p>
      </dgm:t>
    </dgm:pt>
    <dgm:pt modelId="{50D3AAA4-5BBD-412C-BAFB-CA86C6DA0A71}" type="sibTrans" cxnId="{6DAA3252-ACB8-4A42-8A68-42CCF4982EA9}">
      <dgm:prSet/>
      <dgm:spPr/>
      <dgm:t>
        <a:bodyPr/>
        <a:lstStyle/>
        <a:p>
          <a:endParaRPr lang="en-US"/>
        </a:p>
      </dgm:t>
    </dgm:pt>
    <dgm:pt modelId="{02D6C19E-1CF6-429F-915A-93D87403200B}">
      <dgm:prSet/>
      <dgm:spPr/>
      <dgm:t>
        <a:bodyPr/>
        <a:lstStyle/>
        <a:p>
          <a:r>
            <a:rPr lang="en-US"/>
            <a:t>Data Fusion</a:t>
          </a:r>
        </a:p>
      </dgm:t>
    </dgm:pt>
    <dgm:pt modelId="{70F99294-0DE6-4005-85BA-DE50027DCE60}" type="parTrans" cxnId="{EB24C925-5890-4C84-BA04-3A1835424C1F}">
      <dgm:prSet/>
      <dgm:spPr/>
      <dgm:t>
        <a:bodyPr/>
        <a:lstStyle/>
        <a:p>
          <a:endParaRPr lang="en-US"/>
        </a:p>
      </dgm:t>
    </dgm:pt>
    <dgm:pt modelId="{EF109A29-5477-4243-9622-DA1F404DC516}" type="sibTrans" cxnId="{EB24C925-5890-4C84-BA04-3A1835424C1F}">
      <dgm:prSet/>
      <dgm:spPr/>
      <dgm:t>
        <a:bodyPr/>
        <a:lstStyle/>
        <a:p>
          <a:endParaRPr lang="en-US"/>
        </a:p>
      </dgm:t>
    </dgm:pt>
    <dgm:pt modelId="{6DBFB900-F353-45E3-AE5F-E104026C63B8}" type="pres">
      <dgm:prSet presAssocID="{9E884AEC-78BA-47BA-BE86-50157B275FAE}" presName="root" presStyleCnt="0">
        <dgm:presLayoutVars>
          <dgm:dir/>
          <dgm:resizeHandles val="exact"/>
        </dgm:presLayoutVars>
      </dgm:prSet>
      <dgm:spPr/>
    </dgm:pt>
    <dgm:pt modelId="{FD7D5F7C-A310-40AC-A499-D9B771BAB843}" type="pres">
      <dgm:prSet presAssocID="{319D9449-4675-4D7B-AEA4-3C6BD2FF6834}" presName="compNode" presStyleCnt="0"/>
      <dgm:spPr/>
    </dgm:pt>
    <dgm:pt modelId="{7E88BC63-C87B-4702-A412-7E641B42E250}" type="pres">
      <dgm:prSet presAssocID="{319D9449-4675-4D7B-AEA4-3C6BD2FF6834}" presName="bgRect" presStyleLbl="bgShp" presStyleIdx="0" presStyleCnt="3"/>
      <dgm:spPr/>
    </dgm:pt>
    <dgm:pt modelId="{3DA52E84-6F7C-47CB-B546-955A5AD342FC}" type="pres">
      <dgm:prSet presAssocID="{319D9449-4675-4D7B-AEA4-3C6BD2FF683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FCA852D8-2279-4F10-AB1A-3E870FD2ADFF}" type="pres">
      <dgm:prSet presAssocID="{319D9449-4675-4D7B-AEA4-3C6BD2FF6834}" presName="spaceRect" presStyleCnt="0"/>
      <dgm:spPr/>
    </dgm:pt>
    <dgm:pt modelId="{832CA998-BDD0-4B0D-94DA-EF77C84F636C}" type="pres">
      <dgm:prSet presAssocID="{319D9449-4675-4D7B-AEA4-3C6BD2FF6834}" presName="parTx" presStyleLbl="revTx" presStyleIdx="0" presStyleCnt="3">
        <dgm:presLayoutVars>
          <dgm:chMax val="0"/>
          <dgm:chPref val="0"/>
        </dgm:presLayoutVars>
      </dgm:prSet>
      <dgm:spPr/>
    </dgm:pt>
    <dgm:pt modelId="{E259972E-76CB-45EB-B728-E86820DE204D}" type="pres">
      <dgm:prSet presAssocID="{FB7B9842-506F-4F1E-8ABF-CB6D2E8ED066}" presName="sibTrans" presStyleCnt="0"/>
      <dgm:spPr/>
    </dgm:pt>
    <dgm:pt modelId="{1BC2BBCC-85E2-40CB-A808-AE61608EAB5F}" type="pres">
      <dgm:prSet presAssocID="{60B76956-2734-456A-BB51-846A44F9AF3C}" presName="compNode" presStyleCnt="0"/>
      <dgm:spPr/>
    </dgm:pt>
    <dgm:pt modelId="{AAF5D541-3E7D-4CB7-B00A-595AA401B7FD}" type="pres">
      <dgm:prSet presAssocID="{60B76956-2734-456A-BB51-846A44F9AF3C}" presName="bgRect" presStyleLbl="bgShp" presStyleIdx="1" presStyleCnt="3"/>
      <dgm:spPr/>
    </dgm:pt>
    <dgm:pt modelId="{9B1B47AE-1322-4B0C-9790-6A1E1D22200C}" type="pres">
      <dgm:prSet presAssocID="{60B76956-2734-456A-BB51-846A44F9AF3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w Temperature"/>
        </a:ext>
      </dgm:extLst>
    </dgm:pt>
    <dgm:pt modelId="{0B30D13F-88C0-4299-B09F-236B455CFC92}" type="pres">
      <dgm:prSet presAssocID="{60B76956-2734-456A-BB51-846A44F9AF3C}" presName="spaceRect" presStyleCnt="0"/>
      <dgm:spPr/>
    </dgm:pt>
    <dgm:pt modelId="{0A933B36-0B37-40E9-A544-E42C0003D71C}" type="pres">
      <dgm:prSet presAssocID="{60B76956-2734-456A-BB51-846A44F9AF3C}" presName="parTx" presStyleLbl="revTx" presStyleIdx="1" presStyleCnt="3">
        <dgm:presLayoutVars>
          <dgm:chMax val="0"/>
          <dgm:chPref val="0"/>
        </dgm:presLayoutVars>
      </dgm:prSet>
      <dgm:spPr/>
    </dgm:pt>
    <dgm:pt modelId="{267A1931-CE67-40F9-8C0A-03A207334BDF}" type="pres">
      <dgm:prSet presAssocID="{50D3AAA4-5BBD-412C-BAFB-CA86C6DA0A71}" presName="sibTrans" presStyleCnt="0"/>
      <dgm:spPr/>
    </dgm:pt>
    <dgm:pt modelId="{A181CB1A-B5D3-4EA1-9B23-6DF16F3FFB0A}" type="pres">
      <dgm:prSet presAssocID="{02D6C19E-1CF6-429F-915A-93D87403200B}" presName="compNode" presStyleCnt="0"/>
      <dgm:spPr/>
    </dgm:pt>
    <dgm:pt modelId="{33C0DD6C-F306-4F21-81B4-A389D2DC2310}" type="pres">
      <dgm:prSet presAssocID="{02D6C19E-1CF6-429F-915A-93D87403200B}" presName="bgRect" presStyleLbl="bgShp" presStyleIdx="2" presStyleCnt="3"/>
      <dgm:spPr/>
    </dgm:pt>
    <dgm:pt modelId="{A34A668A-58AB-4360-818C-B9BFFD23E07F}" type="pres">
      <dgm:prSet presAssocID="{02D6C19E-1CF6-429F-915A-93D87403200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452593C7-DA6A-479C-9F81-08621D3CC330}" type="pres">
      <dgm:prSet presAssocID="{02D6C19E-1CF6-429F-915A-93D87403200B}" presName="spaceRect" presStyleCnt="0"/>
      <dgm:spPr/>
    </dgm:pt>
    <dgm:pt modelId="{F5F98700-F327-4378-9A0D-230B7D07725D}" type="pres">
      <dgm:prSet presAssocID="{02D6C19E-1CF6-429F-915A-93D87403200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452FA12-C65D-4AF3-A393-E6E300356293}" type="presOf" srcId="{60B76956-2734-456A-BB51-846A44F9AF3C}" destId="{0A933B36-0B37-40E9-A544-E42C0003D71C}" srcOrd="0" destOrd="0" presId="urn:microsoft.com/office/officeart/2018/2/layout/IconVerticalSolidList"/>
    <dgm:cxn modelId="{EB24C925-5890-4C84-BA04-3A1835424C1F}" srcId="{9E884AEC-78BA-47BA-BE86-50157B275FAE}" destId="{02D6C19E-1CF6-429F-915A-93D87403200B}" srcOrd="2" destOrd="0" parTransId="{70F99294-0DE6-4005-85BA-DE50027DCE60}" sibTransId="{EF109A29-5477-4243-9622-DA1F404DC516}"/>
    <dgm:cxn modelId="{38C4A551-E577-4C09-B393-74FEA7ADFEC9}" srcId="{9E884AEC-78BA-47BA-BE86-50157B275FAE}" destId="{319D9449-4675-4D7B-AEA4-3C6BD2FF6834}" srcOrd="0" destOrd="0" parTransId="{4169AB24-546F-4AD4-B010-8190332EBFC6}" sibTransId="{FB7B9842-506F-4F1E-8ABF-CB6D2E8ED066}"/>
    <dgm:cxn modelId="{6DAA3252-ACB8-4A42-8A68-42CCF4982EA9}" srcId="{9E884AEC-78BA-47BA-BE86-50157B275FAE}" destId="{60B76956-2734-456A-BB51-846A44F9AF3C}" srcOrd="1" destOrd="0" parTransId="{27FC62A6-BDBE-428B-BDD1-4B3A5E7A44E4}" sibTransId="{50D3AAA4-5BBD-412C-BAFB-CA86C6DA0A71}"/>
    <dgm:cxn modelId="{08441399-0F89-42FF-9BDE-FC5A038D0534}" type="presOf" srcId="{02D6C19E-1CF6-429F-915A-93D87403200B}" destId="{F5F98700-F327-4378-9A0D-230B7D07725D}" srcOrd="0" destOrd="0" presId="urn:microsoft.com/office/officeart/2018/2/layout/IconVerticalSolidList"/>
    <dgm:cxn modelId="{EC8536AE-870D-4D56-894F-774320E72538}" type="presOf" srcId="{9E884AEC-78BA-47BA-BE86-50157B275FAE}" destId="{6DBFB900-F353-45E3-AE5F-E104026C63B8}" srcOrd="0" destOrd="0" presId="urn:microsoft.com/office/officeart/2018/2/layout/IconVerticalSolidList"/>
    <dgm:cxn modelId="{C3B913C4-6483-498C-A753-7808EF81D621}" type="presOf" srcId="{319D9449-4675-4D7B-AEA4-3C6BD2FF6834}" destId="{832CA998-BDD0-4B0D-94DA-EF77C84F636C}" srcOrd="0" destOrd="0" presId="urn:microsoft.com/office/officeart/2018/2/layout/IconVerticalSolidList"/>
    <dgm:cxn modelId="{9F82E39A-13E8-4E64-B2A6-103D61ECA219}" type="presParOf" srcId="{6DBFB900-F353-45E3-AE5F-E104026C63B8}" destId="{FD7D5F7C-A310-40AC-A499-D9B771BAB843}" srcOrd="0" destOrd="0" presId="urn:microsoft.com/office/officeart/2018/2/layout/IconVerticalSolidList"/>
    <dgm:cxn modelId="{11A9CB59-CB14-45CF-ACFB-6B46950CC80E}" type="presParOf" srcId="{FD7D5F7C-A310-40AC-A499-D9B771BAB843}" destId="{7E88BC63-C87B-4702-A412-7E641B42E250}" srcOrd="0" destOrd="0" presId="urn:microsoft.com/office/officeart/2018/2/layout/IconVerticalSolidList"/>
    <dgm:cxn modelId="{0D451B81-DC03-43DD-9DE3-C63B540E7B27}" type="presParOf" srcId="{FD7D5F7C-A310-40AC-A499-D9B771BAB843}" destId="{3DA52E84-6F7C-47CB-B546-955A5AD342FC}" srcOrd="1" destOrd="0" presId="urn:microsoft.com/office/officeart/2018/2/layout/IconVerticalSolidList"/>
    <dgm:cxn modelId="{8EBF3868-BC4F-4FD9-9BBC-7CC88151B8A7}" type="presParOf" srcId="{FD7D5F7C-A310-40AC-A499-D9B771BAB843}" destId="{FCA852D8-2279-4F10-AB1A-3E870FD2ADFF}" srcOrd="2" destOrd="0" presId="urn:microsoft.com/office/officeart/2018/2/layout/IconVerticalSolidList"/>
    <dgm:cxn modelId="{75E3B141-DBFD-4D91-B163-BDBEF8C14527}" type="presParOf" srcId="{FD7D5F7C-A310-40AC-A499-D9B771BAB843}" destId="{832CA998-BDD0-4B0D-94DA-EF77C84F636C}" srcOrd="3" destOrd="0" presId="urn:microsoft.com/office/officeart/2018/2/layout/IconVerticalSolidList"/>
    <dgm:cxn modelId="{0599DD30-1542-414C-9E55-7224E2319999}" type="presParOf" srcId="{6DBFB900-F353-45E3-AE5F-E104026C63B8}" destId="{E259972E-76CB-45EB-B728-E86820DE204D}" srcOrd="1" destOrd="0" presId="urn:microsoft.com/office/officeart/2018/2/layout/IconVerticalSolidList"/>
    <dgm:cxn modelId="{6D339FF2-5A2E-463C-900C-BDF0BC6E6146}" type="presParOf" srcId="{6DBFB900-F353-45E3-AE5F-E104026C63B8}" destId="{1BC2BBCC-85E2-40CB-A808-AE61608EAB5F}" srcOrd="2" destOrd="0" presId="urn:microsoft.com/office/officeart/2018/2/layout/IconVerticalSolidList"/>
    <dgm:cxn modelId="{BA0AD192-484D-4E9E-ACE0-5F48A4327E54}" type="presParOf" srcId="{1BC2BBCC-85E2-40CB-A808-AE61608EAB5F}" destId="{AAF5D541-3E7D-4CB7-B00A-595AA401B7FD}" srcOrd="0" destOrd="0" presId="urn:microsoft.com/office/officeart/2018/2/layout/IconVerticalSolidList"/>
    <dgm:cxn modelId="{C41F1850-F344-4852-9E16-56F29C5D1D7E}" type="presParOf" srcId="{1BC2BBCC-85E2-40CB-A808-AE61608EAB5F}" destId="{9B1B47AE-1322-4B0C-9790-6A1E1D22200C}" srcOrd="1" destOrd="0" presId="urn:microsoft.com/office/officeart/2018/2/layout/IconVerticalSolidList"/>
    <dgm:cxn modelId="{38B80BA9-4A1D-4133-A505-6834E81EDA9E}" type="presParOf" srcId="{1BC2BBCC-85E2-40CB-A808-AE61608EAB5F}" destId="{0B30D13F-88C0-4299-B09F-236B455CFC92}" srcOrd="2" destOrd="0" presId="urn:microsoft.com/office/officeart/2018/2/layout/IconVerticalSolidList"/>
    <dgm:cxn modelId="{FE3CCFB4-D502-42ED-99A1-D55C760CC1C0}" type="presParOf" srcId="{1BC2BBCC-85E2-40CB-A808-AE61608EAB5F}" destId="{0A933B36-0B37-40E9-A544-E42C0003D71C}" srcOrd="3" destOrd="0" presId="urn:microsoft.com/office/officeart/2018/2/layout/IconVerticalSolidList"/>
    <dgm:cxn modelId="{9DAE7BD8-BCAC-4C48-A380-C5155D66490D}" type="presParOf" srcId="{6DBFB900-F353-45E3-AE5F-E104026C63B8}" destId="{267A1931-CE67-40F9-8C0A-03A207334BDF}" srcOrd="3" destOrd="0" presId="urn:microsoft.com/office/officeart/2018/2/layout/IconVerticalSolidList"/>
    <dgm:cxn modelId="{84B286BC-4A57-4AA8-A91D-F6CA68A21B70}" type="presParOf" srcId="{6DBFB900-F353-45E3-AE5F-E104026C63B8}" destId="{A181CB1A-B5D3-4EA1-9B23-6DF16F3FFB0A}" srcOrd="4" destOrd="0" presId="urn:microsoft.com/office/officeart/2018/2/layout/IconVerticalSolidList"/>
    <dgm:cxn modelId="{92521666-D4BD-468E-93E4-F65A2CAAA9B0}" type="presParOf" srcId="{A181CB1A-B5D3-4EA1-9B23-6DF16F3FFB0A}" destId="{33C0DD6C-F306-4F21-81B4-A389D2DC2310}" srcOrd="0" destOrd="0" presId="urn:microsoft.com/office/officeart/2018/2/layout/IconVerticalSolidList"/>
    <dgm:cxn modelId="{720E5BA5-A99C-442A-81A5-595E8C22ACC8}" type="presParOf" srcId="{A181CB1A-B5D3-4EA1-9B23-6DF16F3FFB0A}" destId="{A34A668A-58AB-4360-818C-B9BFFD23E07F}" srcOrd="1" destOrd="0" presId="urn:microsoft.com/office/officeart/2018/2/layout/IconVerticalSolidList"/>
    <dgm:cxn modelId="{3FE607BD-3AE3-4731-8410-C6201E1C06C6}" type="presParOf" srcId="{A181CB1A-B5D3-4EA1-9B23-6DF16F3FFB0A}" destId="{452593C7-DA6A-479C-9F81-08621D3CC330}" srcOrd="2" destOrd="0" presId="urn:microsoft.com/office/officeart/2018/2/layout/IconVerticalSolidList"/>
    <dgm:cxn modelId="{71C78EE2-0ACD-43A6-AD21-668EACDF0060}" type="presParOf" srcId="{A181CB1A-B5D3-4EA1-9B23-6DF16F3FFB0A}" destId="{F5F98700-F327-4378-9A0D-230B7D07725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F279906-5BE1-48F5-BF85-108D77E518C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A4F2884-9A42-49F9-9C1E-988FD961363E}">
      <dgm:prSet/>
      <dgm:spPr/>
      <dgm:t>
        <a:bodyPr/>
        <a:lstStyle/>
        <a:p>
          <a:r>
            <a:rPr lang="en-US" dirty="0"/>
            <a:t>Mass-Preserving</a:t>
          </a:r>
        </a:p>
      </dgm:t>
    </dgm:pt>
    <dgm:pt modelId="{71B8F412-E0B7-4021-B400-CB460080C6F2}" type="parTrans" cxnId="{6E76BCF6-5B58-46BB-83B8-0DB1CDD8F5A5}">
      <dgm:prSet/>
      <dgm:spPr/>
      <dgm:t>
        <a:bodyPr/>
        <a:lstStyle/>
        <a:p>
          <a:endParaRPr lang="en-US"/>
        </a:p>
      </dgm:t>
    </dgm:pt>
    <dgm:pt modelId="{7B370F48-BCC2-4EEA-8BCC-C1B1919C8224}" type="sibTrans" cxnId="{6E76BCF6-5B58-46BB-83B8-0DB1CDD8F5A5}">
      <dgm:prSet/>
      <dgm:spPr/>
      <dgm:t>
        <a:bodyPr/>
        <a:lstStyle/>
        <a:p>
          <a:endParaRPr lang="en-US"/>
        </a:p>
      </dgm:t>
    </dgm:pt>
    <dgm:pt modelId="{A4D52FA0-CCE1-47A0-9030-90CD85BC5401}">
      <dgm:prSet/>
      <dgm:spPr/>
      <dgm:t>
        <a:bodyPr/>
        <a:lstStyle/>
        <a:p>
          <a:r>
            <a:rPr lang="en-US" dirty="0"/>
            <a:t>Neural Networks</a:t>
          </a:r>
        </a:p>
      </dgm:t>
    </dgm:pt>
    <dgm:pt modelId="{FD31D0E2-769C-45EC-B010-679E3957B4D2}" type="parTrans" cxnId="{C23F2241-C285-49B5-98DE-CE6C47A314CB}">
      <dgm:prSet/>
      <dgm:spPr/>
      <dgm:t>
        <a:bodyPr/>
        <a:lstStyle/>
        <a:p>
          <a:endParaRPr lang="en-US"/>
        </a:p>
      </dgm:t>
    </dgm:pt>
    <dgm:pt modelId="{A67E53AC-D425-4D39-BBF1-8B84F4486EA1}" type="sibTrans" cxnId="{C23F2241-C285-49B5-98DE-CE6C47A314CB}">
      <dgm:prSet/>
      <dgm:spPr/>
      <dgm:t>
        <a:bodyPr/>
        <a:lstStyle/>
        <a:p>
          <a:endParaRPr lang="en-US"/>
        </a:p>
      </dgm:t>
    </dgm:pt>
    <dgm:pt modelId="{19572137-77DC-4F66-AFD8-C2B87C806F99}">
      <dgm:prSet/>
      <dgm:spPr/>
      <dgm:t>
        <a:bodyPr/>
        <a:lstStyle/>
        <a:p>
          <a:r>
            <a:rPr lang="en-US" dirty="0"/>
            <a:t>Graph Attention Networks</a:t>
          </a:r>
        </a:p>
      </dgm:t>
    </dgm:pt>
    <dgm:pt modelId="{D2CFD4ED-6A51-4C1A-A14D-E626E28F76FC}" type="parTrans" cxnId="{B0B98FF5-C3F2-488E-AFF5-93B9B64C1ECD}">
      <dgm:prSet/>
      <dgm:spPr/>
      <dgm:t>
        <a:bodyPr/>
        <a:lstStyle/>
        <a:p>
          <a:endParaRPr lang="en-US"/>
        </a:p>
      </dgm:t>
    </dgm:pt>
    <dgm:pt modelId="{38C9EE87-6AE8-419D-851B-F38AE6D2CA86}" type="sibTrans" cxnId="{B0B98FF5-C3F2-488E-AFF5-93B9B64C1ECD}">
      <dgm:prSet/>
      <dgm:spPr/>
      <dgm:t>
        <a:bodyPr/>
        <a:lstStyle/>
        <a:p>
          <a:endParaRPr lang="en-US"/>
        </a:p>
      </dgm:t>
    </dgm:pt>
    <dgm:pt modelId="{7CCF5A8D-D35C-4371-9FBB-0C5A9B6C59A6}" type="pres">
      <dgm:prSet presAssocID="{AF279906-5BE1-48F5-BF85-108D77E518C9}" presName="root" presStyleCnt="0">
        <dgm:presLayoutVars>
          <dgm:dir/>
          <dgm:resizeHandles val="exact"/>
        </dgm:presLayoutVars>
      </dgm:prSet>
      <dgm:spPr/>
    </dgm:pt>
    <dgm:pt modelId="{75C704A2-2834-4982-8A68-736F9F2712ED}" type="pres">
      <dgm:prSet presAssocID="{5A4F2884-9A42-49F9-9C1E-988FD961363E}" presName="compNode" presStyleCnt="0"/>
      <dgm:spPr/>
    </dgm:pt>
    <dgm:pt modelId="{41BC12BE-6812-4E2C-9CF0-4B76AD4DEFF0}" type="pres">
      <dgm:prSet presAssocID="{5A4F2884-9A42-49F9-9C1E-988FD961363E}" presName="bgRect" presStyleLbl="bgShp" presStyleIdx="0" presStyleCnt="3"/>
      <dgm:spPr/>
    </dgm:pt>
    <dgm:pt modelId="{CD46F8D3-B9F1-4C51-8135-DB59E0383259}" type="pres">
      <dgm:prSet presAssocID="{5A4F2884-9A42-49F9-9C1E-988FD961363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6B696E0-CA74-4D44-9679-5EF4719674B3}" type="pres">
      <dgm:prSet presAssocID="{5A4F2884-9A42-49F9-9C1E-988FD961363E}" presName="spaceRect" presStyleCnt="0"/>
      <dgm:spPr/>
    </dgm:pt>
    <dgm:pt modelId="{B6E4387D-1E74-455C-807E-368D78ED5CC9}" type="pres">
      <dgm:prSet presAssocID="{5A4F2884-9A42-49F9-9C1E-988FD961363E}" presName="parTx" presStyleLbl="revTx" presStyleIdx="0" presStyleCnt="3">
        <dgm:presLayoutVars>
          <dgm:chMax val="0"/>
          <dgm:chPref val="0"/>
        </dgm:presLayoutVars>
      </dgm:prSet>
      <dgm:spPr/>
    </dgm:pt>
    <dgm:pt modelId="{A066A046-EF94-4CB7-BACD-22E59AF64454}" type="pres">
      <dgm:prSet presAssocID="{7B370F48-BCC2-4EEA-8BCC-C1B1919C8224}" presName="sibTrans" presStyleCnt="0"/>
      <dgm:spPr/>
    </dgm:pt>
    <dgm:pt modelId="{03F879ED-2BA9-4346-BDD0-61113600F0A8}" type="pres">
      <dgm:prSet presAssocID="{A4D52FA0-CCE1-47A0-9030-90CD85BC5401}" presName="compNode" presStyleCnt="0"/>
      <dgm:spPr/>
    </dgm:pt>
    <dgm:pt modelId="{90973D50-FED2-4A91-BC72-61F2C608D3E9}" type="pres">
      <dgm:prSet presAssocID="{A4D52FA0-CCE1-47A0-9030-90CD85BC5401}" presName="bgRect" presStyleLbl="bgShp" presStyleIdx="1" presStyleCnt="3"/>
      <dgm:spPr/>
    </dgm:pt>
    <dgm:pt modelId="{07734F54-3AA0-4427-9479-C16B5C62FF4D}" type="pres">
      <dgm:prSet presAssocID="{A4D52FA0-CCE1-47A0-9030-90CD85BC540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 under Magnifying Glass"/>
        </a:ext>
      </dgm:extLst>
    </dgm:pt>
    <dgm:pt modelId="{4EB62971-4CAD-4759-8BA2-711EF47C8C58}" type="pres">
      <dgm:prSet presAssocID="{A4D52FA0-CCE1-47A0-9030-90CD85BC5401}" presName="spaceRect" presStyleCnt="0"/>
      <dgm:spPr/>
    </dgm:pt>
    <dgm:pt modelId="{1A66F609-E5BB-4797-AA91-F633F4B94367}" type="pres">
      <dgm:prSet presAssocID="{A4D52FA0-CCE1-47A0-9030-90CD85BC5401}" presName="parTx" presStyleLbl="revTx" presStyleIdx="1" presStyleCnt="3">
        <dgm:presLayoutVars>
          <dgm:chMax val="0"/>
          <dgm:chPref val="0"/>
        </dgm:presLayoutVars>
      </dgm:prSet>
      <dgm:spPr/>
    </dgm:pt>
    <dgm:pt modelId="{C7B7DF4B-A7D1-436A-B794-3D155584A2A5}" type="pres">
      <dgm:prSet presAssocID="{A67E53AC-D425-4D39-BBF1-8B84F4486EA1}" presName="sibTrans" presStyleCnt="0"/>
      <dgm:spPr/>
    </dgm:pt>
    <dgm:pt modelId="{17195B54-C95C-45CF-B54B-A1BEC61F8C9B}" type="pres">
      <dgm:prSet presAssocID="{19572137-77DC-4F66-AFD8-C2B87C806F99}" presName="compNode" presStyleCnt="0"/>
      <dgm:spPr/>
    </dgm:pt>
    <dgm:pt modelId="{C664681F-9FB2-43B4-81AD-42BC61CE136C}" type="pres">
      <dgm:prSet presAssocID="{19572137-77DC-4F66-AFD8-C2B87C806F99}" presName="bgRect" presStyleLbl="bgShp" presStyleIdx="2" presStyleCnt="3"/>
      <dgm:spPr/>
    </dgm:pt>
    <dgm:pt modelId="{BCE9E885-9B68-4AC4-AB6D-BAABC08CD2FC}" type="pres">
      <dgm:prSet presAssocID="{19572137-77DC-4F66-AFD8-C2B87C806F9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ers"/>
        </a:ext>
      </dgm:extLst>
    </dgm:pt>
    <dgm:pt modelId="{EF779043-72BD-49AD-B99A-EB77717EFE89}" type="pres">
      <dgm:prSet presAssocID="{19572137-77DC-4F66-AFD8-C2B87C806F99}" presName="spaceRect" presStyleCnt="0"/>
      <dgm:spPr/>
    </dgm:pt>
    <dgm:pt modelId="{69A7F064-CD16-4BE2-90C6-FD4DCD457B88}" type="pres">
      <dgm:prSet presAssocID="{19572137-77DC-4F66-AFD8-C2B87C806F9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23F2241-C285-49B5-98DE-CE6C47A314CB}" srcId="{AF279906-5BE1-48F5-BF85-108D77E518C9}" destId="{A4D52FA0-CCE1-47A0-9030-90CD85BC5401}" srcOrd="1" destOrd="0" parTransId="{FD31D0E2-769C-45EC-B010-679E3957B4D2}" sibTransId="{A67E53AC-D425-4D39-BBF1-8B84F4486EA1}"/>
    <dgm:cxn modelId="{56C12B51-2748-40A3-80A9-68E4AC293E97}" type="presOf" srcId="{5A4F2884-9A42-49F9-9C1E-988FD961363E}" destId="{B6E4387D-1E74-455C-807E-368D78ED5CC9}" srcOrd="0" destOrd="0" presId="urn:microsoft.com/office/officeart/2018/2/layout/IconVerticalSolidList"/>
    <dgm:cxn modelId="{51D377BA-C476-4C72-A3E1-04D226CF5C01}" type="presOf" srcId="{AF279906-5BE1-48F5-BF85-108D77E518C9}" destId="{7CCF5A8D-D35C-4371-9FBB-0C5A9B6C59A6}" srcOrd="0" destOrd="0" presId="urn:microsoft.com/office/officeart/2018/2/layout/IconVerticalSolidList"/>
    <dgm:cxn modelId="{7BFDBED8-C130-436E-A57B-20A9E0777CBC}" type="presOf" srcId="{A4D52FA0-CCE1-47A0-9030-90CD85BC5401}" destId="{1A66F609-E5BB-4797-AA91-F633F4B94367}" srcOrd="0" destOrd="0" presId="urn:microsoft.com/office/officeart/2018/2/layout/IconVerticalSolidList"/>
    <dgm:cxn modelId="{B0B98FF5-C3F2-488E-AFF5-93B9B64C1ECD}" srcId="{AF279906-5BE1-48F5-BF85-108D77E518C9}" destId="{19572137-77DC-4F66-AFD8-C2B87C806F99}" srcOrd="2" destOrd="0" parTransId="{D2CFD4ED-6A51-4C1A-A14D-E626E28F76FC}" sibTransId="{38C9EE87-6AE8-419D-851B-F38AE6D2CA86}"/>
    <dgm:cxn modelId="{6E76BCF6-5B58-46BB-83B8-0DB1CDD8F5A5}" srcId="{AF279906-5BE1-48F5-BF85-108D77E518C9}" destId="{5A4F2884-9A42-49F9-9C1E-988FD961363E}" srcOrd="0" destOrd="0" parTransId="{71B8F412-E0B7-4021-B400-CB460080C6F2}" sibTransId="{7B370F48-BCC2-4EEA-8BCC-C1B1919C8224}"/>
    <dgm:cxn modelId="{C3F029FB-B58C-41E4-BAD8-2F38E026F31E}" type="presOf" srcId="{19572137-77DC-4F66-AFD8-C2B87C806F99}" destId="{69A7F064-CD16-4BE2-90C6-FD4DCD457B88}" srcOrd="0" destOrd="0" presId="urn:microsoft.com/office/officeart/2018/2/layout/IconVerticalSolidList"/>
    <dgm:cxn modelId="{340C4A92-42CE-4124-B57B-815C33B6313E}" type="presParOf" srcId="{7CCF5A8D-D35C-4371-9FBB-0C5A9B6C59A6}" destId="{75C704A2-2834-4982-8A68-736F9F2712ED}" srcOrd="0" destOrd="0" presId="urn:microsoft.com/office/officeart/2018/2/layout/IconVerticalSolidList"/>
    <dgm:cxn modelId="{966F319D-59B2-4296-A2D3-72DBE9E3CE0B}" type="presParOf" srcId="{75C704A2-2834-4982-8A68-736F9F2712ED}" destId="{41BC12BE-6812-4E2C-9CF0-4B76AD4DEFF0}" srcOrd="0" destOrd="0" presId="urn:microsoft.com/office/officeart/2018/2/layout/IconVerticalSolidList"/>
    <dgm:cxn modelId="{AF98C3BB-EEDF-4CE7-905B-270C8CFC6B35}" type="presParOf" srcId="{75C704A2-2834-4982-8A68-736F9F2712ED}" destId="{CD46F8D3-B9F1-4C51-8135-DB59E0383259}" srcOrd="1" destOrd="0" presId="urn:microsoft.com/office/officeart/2018/2/layout/IconVerticalSolidList"/>
    <dgm:cxn modelId="{061104AA-0D62-4575-94E0-40A99DD1228F}" type="presParOf" srcId="{75C704A2-2834-4982-8A68-736F9F2712ED}" destId="{26B696E0-CA74-4D44-9679-5EF4719674B3}" srcOrd="2" destOrd="0" presId="urn:microsoft.com/office/officeart/2018/2/layout/IconVerticalSolidList"/>
    <dgm:cxn modelId="{D0741A9D-6CAB-4296-8BC5-79EDC89D10E4}" type="presParOf" srcId="{75C704A2-2834-4982-8A68-736F9F2712ED}" destId="{B6E4387D-1E74-455C-807E-368D78ED5CC9}" srcOrd="3" destOrd="0" presId="urn:microsoft.com/office/officeart/2018/2/layout/IconVerticalSolidList"/>
    <dgm:cxn modelId="{09B182F5-5349-49B3-91D7-F0FC647A8014}" type="presParOf" srcId="{7CCF5A8D-D35C-4371-9FBB-0C5A9B6C59A6}" destId="{A066A046-EF94-4CB7-BACD-22E59AF64454}" srcOrd="1" destOrd="0" presId="urn:microsoft.com/office/officeart/2018/2/layout/IconVerticalSolidList"/>
    <dgm:cxn modelId="{493AB141-87F5-4628-9E47-7FF45CF7C583}" type="presParOf" srcId="{7CCF5A8D-D35C-4371-9FBB-0C5A9B6C59A6}" destId="{03F879ED-2BA9-4346-BDD0-61113600F0A8}" srcOrd="2" destOrd="0" presId="urn:microsoft.com/office/officeart/2018/2/layout/IconVerticalSolidList"/>
    <dgm:cxn modelId="{AEB5E5ED-F967-4C65-AA6E-D2EE3C710EB8}" type="presParOf" srcId="{03F879ED-2BA9-4346-BDD0-61113600F0A8}" destId="{90973D50-FED2-4A91-BC72-61F2C608D3E9}" srcOrd="0" destOrd="0" presId="urn:microsoft.com/office/officeart/2018/2/layout/IconVerticalSolidList"/>
    <dgm:cxn modelId="{09F0384E-FC9B-4185-AD35-B476A2990CA2}" type="presParOf" srcId="{03F879ED-2BA9-4346-BDD0-61113600F0A8}" destId="{07734F54-3AA0-4427-9479-C16B5C62FF4D}" srcOrd="1" destOrd="0" presId="urn:microsoft.com/office/officeart/2018/2/layout/IconVerticalSolidList"/>
    <dgm:cxn modelId="{13EB49F4-8529-47F1-9508-2BC79A3A1A90}" type="presParOf" srcId="{03F879ED-2BA9-4346-BDD0-61113600F0A8}" destId="{4EB62971-4CAD-4759-8BA2-711EF47C8C58}" srcOrd="2" destOrd="0" presId="urn:microsoft.com/office/officeart/2018/2/layout/IconVerticalSolidList"/>
    <dgm:cxn modelId="{4986DBE3-D7A7-4628-A42D-27DED4300337}" type="presParOf" srcId="{03F879ED-2BA9-4346-BDD0-61113600F0A8}" destId="{1A66F609-E5BB-4797-AA91-F633F4B94367}" srcOrd="3" destOrd="0" presId="urn:microsoft.com/office/officeart/2018/2/layout/IconVerticalSolidList"/>
    <dgm:cxn modelId="{FBD12215-8777-45CF-AC74-BCF7021826AC}" type="presParOf" srcId="{7CCF5A8D-D35C-4371-9FBB-0C5A9B6C59A6}" destId="{C7B7DF4B-A7D1-436A-B794-3D155584A2A5}" srcOrd="3" destOrd="0" presId="urn:microsoft.com/office/officeart/2018/2/layout/IconVerticalSolidList"/>
    <dgm:cxn modelId="{E8C9D42E-CB25-443B-9F40-8B13A280231F}" type="presParOf" srcId="{7CCF5A8D-D35C-4371-9FBB-0C5A9B6C59A6}" destId="{17195B54-C95C-45CF-B54B-A1BEC61F8C9B}" srcOrd="4" destOrd="0" presId="urn:microsoft.com/office/officeart/2018/2/layout/IconVerticalSolidList"/>
    <dgm:cxn modelId="{5D099D56-A698-4C41-8E90-BEED21382CB6}" type="presParOf" srcId="{17195B54-C95C-45CF-B54B-A1BEC61F8C9B}" destId="{C664681F-9FB2-43B4-81AD-42BC61CE136C}" srcOrd="0" destOrd="0" presId="urn:microsoft.com/office/officeart/2018/2/layout/IconVerticalSolidList"/>
    <dgm:cxn modelId="{C8E3DA83-7CE4-46F4-98D1-0559625130CC}" type="presParOf" srcId="{17195B54-C95C-45CF-B54B-A1BEC61F8C9B}" destId="{BCE9E885-9B68-4AC4-AB6D-BAABC08CD2FC}" srcOrd="1" destOrd="0" presId="urn:microsoft.com/office/officeart/2018/2/layout/IconVerticalSolidList"/>
    <dgm:cxn modelId="{77875A34-19BF-4CF3-A3E6-54A7A007DF66}" type="presParOf" srcId="{17195B54-C95C-45CF-B54B-A1BEC61F8C9B}" destId="{EF779043-72BD-49AD-B99A-EB77717EFE89}" srcOrd="2" destOrd="0" presId="urn:microsoft.com/office/officeart/2018/2/layout/IconVerticalSolidList"/>
    <dgm:cxn modelId="{3D7BB381-E6DB-41B8-B5B4-71E932D3A4BB}" type="presParOf" srcId="{17195B54-C95C-45CF-B54B-A1BEC61F8C9B}" destId="{69A7F064-CD16-4BE2-90C6-FD4DCD457B8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3D05943-5483-42FF-A31A-CFF08FF80F4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A0FE497A-4659-4C77-A784-DC20E928489E}">
      <dgm:prSet/>
      <dgm:spPr/>
      <dgm:t>
        <a:bodyPr/>
        <a:lstStyle/>
        <a:p>
          <a:r>
            <a:rPr lang="en-US" dirty="0"/>
            <a:t>Synthetic Data – Reconstruct individual records from aggregated data. </a:t>
          </a:r>
        </a:p>
      </dgm:t>
    </dgm:pt>
    <dgm:pt modelId="{EE8E2725-350E-4499-9E84-69E16AD6C922}" type="parTrans" cxnId="{376CCC79-1F2B-4C9A-A589-7321D3051BFD}">
      <dgm:prSet/>
      <dgm:spPr/>
      <dgm:t>
        <a:bodyPr/>
        <a:lstStyle/>
        <a:p>
          <a:endParaRPr lang="en-US"/>
        </a:p>
      </dgm:t>
    </dgm:pt>
    <dgm:pt modelId="{E0EF5943-1819-4C8E-8965-DB744E0B3A31}" type="sibTrans" cxnId="{376CCC79-1F2B-4C9A-A589-7321D3051BFD}">
      <dgm:prSet/>
      <dgm:spPr/>
      <dgm:t>
        <a:bodyPr/>
        <a:lstStyle/>
        <a:p>
          <a:endParaRPr lang="en-US"/>
        </a:p>
      </dgm:t>
    </dgm:pt>
    <dgm:pt modelId="{EBC1C223-7668-44B3-B49B-6C826E333C44}">
      <dgm:prSet/>
      <dgm:spPr/>
      <dgm:t>
        <a:bodyPr/>
        <a:lstStyle/>
        <a:p>
          <a:r>
            <a:rPr lang="en-US" dirty="0"/>
            <a:t>Scenario Modeling – Design disaggregation structure based on expert/prior knowledge.</a:t>
          </a:r>
        </a:p>
      </dgm:t>
    </dgm:pt>
    <dgm:pt modelId="{EE80F26C-6DDB-43F7-B267-A03AA82A2F6C}" type="parTrans" cxnId="{D7977801-51BD-453B-B928-197A783F198C}">
      <dgm:prSet/>
      <dgm:spPr/>
      <dgm:t>
        <a:bodyPr/>
        <a:lstStyle/>
        <a:p>
          <a:endParaRPr lang="en-US"/>
        </a:p>
      </dgm:t>
    </dgm:pt>
    <dgm:pt modelId="{DE19A4A6-080C-44C8-88E7-511411E9CC47}" type="sibTrans" cxnId="{D7977801-51BD-453B-B928-197A783F198C}">
      <dgm:prSet/>
      <dgm:spPr/>
      <dgm:t>
        <a:bodyPr/>
        <a:lstStyle/>
        <a:p>
          <a:endParaRPr lang="en-US"/>
        </a:p>
      </dgm:t>
    </dgm:pt>
    <dgm:pt modelId="{2E220057-571C-475D-B67A-E8F83881AF1E}" type="pres">
      <dgm:prSet presAssocID="{D3D05943-5483-42FF-A31A-CFF08FF80F44}" presName="root" presStyleCnt="0">
        <dgm:presLayoutVars>
          <dgm:dir/>
          <dgm:resizeHandles val="exact"/>
        </dgm:presLayoutVars>
      </dgm:prSet>
      <dgm:spPr/>
    </dgm:pt>
    <dgm:pt modelId="{E22BE67E-968C-4636-8638-98935D2905C5}" type="pres">
      <dgm:prSet presAssocID="{A0FE497A-4659-4C77-A784-DC20E928489E}" presName="compNode" presStyleCnt="0"/>
      <dgm:spPr/>
    </dgm:pt>
    <dgm:pt modelId="{52FDD341-67A5-470D-AEEB-6C120061F7AD}" type="pres">
      <dgm:prSet presAssocID="{A0FE497A-4659-4C77-A784-DC20E928489E}" presName="bgRect" presStyleLbl="bgShp" presStyleIdx="0" presStyleCnt="2"/>
      <dgm:spPr/>
    </dgm:pt>
    <dgm:pt modelId="{1C2F9B1B-CDAE-4DC4-94EE-5E9882F9C094}" type="pres">
      <dgm:prSet presAssocID="{A0FE497A-4659-4C77-A784-DC20E928489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A2CEB902-6BB8-424F-B9E5-B70B8CAC4BA1}" type="pres">
      <dgm:prSet presAssocID="{A0FE497A-4659-4C77-A784-DC20E928489E}" presName="spaceRect" presStyleCnt="0"/>
      <dgm:spPr/>
    </dgm:pt>
    <dgm:pt modelId="{34BD617B-ACF7-4D8F-A0C4-8180FB89AC6D}" type="pres">
      <dgm:prSet presAssocID="{A0FE497A-4659-4C77-A784-DC20E928489E}" presName="parTx" presStyleLbl="revTx" presStyleIdx="0" presStyleCnt="2">
        <dgm:presLayoutVars>
          <dgm:chMax val="0"/>
          <dgm:chPref val="0"/>
        </dgm:presLayoutVars>
      </dgm:prSet>
      <dgm:spPr/>
    </dgm:pt>
    <dgm:pt modelId="{31A6014C-B6C4-4227-8A71-09112E002A81}" type="pres">
      <dgm:prSet presAssocID="{E0EF5943-1819-4C8E-8965-DB744E0B3A31}" presName="sibTrans" presStyleCnt="0"/>
      <dgm:spPr/>
    </dgm:pt>
    <dgm:pt modelId="{088F739C-452B-4EB8-81D2-019D822ACA21}" type="pres">
      <dgm:prSet presAssocID="{EBC1C223-7668-44B3-B49B-6C826E333C44}" presName="compNode" presStyleCnt="0"/>
      <dgm:spPr/>
    </dgm:pt>
    <dgm:pt modelId="{A65AA82B-CC8F-47AB-9714-254344D21EA6}" type="pres">
      <dgm:prSet presAssocID="{EBC1C223-7668-44B3-B49B-6C826E333C44}" presName="bgRect" presStyleLbl="bgShp" presStyleIdx="1" presStyleCnt="2"/>
      <dgm:spPr/>
    </dgm:pt>
    <dgm:pt modelId="{CD78E776-4831-4237-8617-BA8BB283D00E}" type="pres">
      <dgm:prSet presAssocID="{EBC1C223-7668-44B3-B49B-6C826E333C4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DED811F7-099D-4237-BDEF-C7D4160B3FF7}" type="pres">
      <dgm:prSet presAssocID="{EBC1C223-7668-44B3-B49B-6C826E333C44}" presName="spaceRect" presStyleCnt="0"/>
      <dgm:spPr/>
    </dgm:pt>
    <dgm:pt modelId="{74767BF0-9300-44EB-A368-9F59CF14E0A1}" type="pres">
      <dgm:prSet presAssocID="{EBC1C223-7668-44B3-B49B-6C826E333C4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D7977801-51BD-453B-B928-197A783F198C}" srcId="{D3D05943-5483-42FF-A31A-CFF08FF80F44}" destId="{EBC1C223-7668-44B3-B49B-6C826E333C44}" srcOrd="1" destOrd="0" parTransId="{EE80F26C-6DDB-43F7-B267-A03AA82A2F6C}" sibTransId="{DE19A4A6-080C-44C8-88E7-511411E9CC47}"/>
    <dgm:cxn modelId="{5A5A9C31-D91F-40C3-829B-1D1D0B2CEA5A}" type="presOf" srcId="{EBC1C223-7668-44B3-B49B-6C826E333C44}" destId="{74767BF0-9300-44EB-A368-9F59CF14E0A1}" srcOrd="0" destOrd="0" presId="urn:microsoft.com/office/officeart/2018/2/layout/IconVerticalSolidList"/>
    <dgm:cxn modelId="{652A9F37-39D2-4E04-93CA-C3F2E735A999}" type="presOf" srcId="{A0FE497A-4659-4C77-A784-DC20E928489E}" destId="{34BD617B-ACF7-4D8F-A0C4-8180FB89AC6D}" srcOrd="0" destOrd="0" presId="urn:microsoft.com/office/officeart/2018/2/layout/IconVerticalSolidList"/>
    <dgm:cxn modelId="{F58C363C-FE2B-4D22-ABFE-58CC30408587}" type="presOf" srcId="{D3D05943-5483-42FF-A31A-CFF08FF80F44}" destId="{2E220057-571C-475D-B67A-E8F83881AF1E}" srcOrd="0" destOrd="0" presId="urn:microsoft.com/office/officeart/2018/2/layout/IconVerticalSolidList"/>
    <dgm:cxn modelId="{376CCC79-1F2B-4C9A-A589-7321D3051BFD}" srcId="{D3D05943-5483-42FF-A31A-CFF08FF80F44}" destId="{A0FE497A-4659-4C77-A784-DC20E928489E}" srcOrd="0" destOrd="0" parTransId="{EE8E2725-350E-4499-9E84-69E16AD6C922}" sibTransId="{E0EF5943-1819-4C8E-8965-DB744E0B3A31}"/>
    <dgm:cxn modelId="{2F8A152F-8548-4417-8620-96FC33E5D9C0}" type="presParOf" srcId="{2E220057-571C-475D-B67A-E8F83881AF1E}" destId="{E22BE67E-968C-4636-8638-98935D2905C5}" srcOrd="0" destOrd="0" presId="urn:microsoft.com/office/officeart/2018/2/layout/IconVerticalSolidList"/>
    <dgm:cxn modelId="{F86053B0-0871-4DFC-8759-E076D60BF1BB}" type="presParOf" srcId="{E22BE67E-968C-4636-8638-98935D2905C5}" destId="{52FDD341-67A5-470D-AEEB-6C120061F7AD}" srcOrd="0" destOrd="0" presId="urn:microsoft.com/office/officeart/2018/2/layout/IconVerticalSolidList"/>
    <dgm:cxn modelId="{E95D12C4-50DE-484F-9023-2DB8F16C7534}" type="presParOf" srcId="{E22BE67E-968C-4636-8638-98935D2905C5}" destId="{1C2F9B1B-CDAE-4DC4-94EE-5E9882F9C094}" srcOrd="1" destOrd="0" presId="urn:microsoft.com/office/officeart/2018/2/layout/IconVerticalSolidList"/>
    <dgm:cxn modelId="{9AE17F5F-76CB-4783-9540-1302DCD4BED8}" type="presParOf" srcId="{E22BE67E-968C-4636-8638-98935D2905C5}" destId="{A2CEB902-6BB8-424F-B9E5-B70B8CAC4BA1}" srcOrd="2" destOrd="0" presId="urn:microsoft.com/office/officeart/2018/2/layout/IconVerticalSolidList"/>
    <dgm:cxn modelId="{62FF9AD1-D38E-4C26-8C5F-E2699EB9CDCB}" type="presParOf" srcId="{E22BE67E-968C-4636-8638-98935D2905C5}" destId="{34BD617B-ACF7-4D8F-A0C4-8180FB89AC6D}" srcOrd="3" destOrd="0" presId="urn:microsoft.com/office/officeart/2018/2/layout/IconVerticalSolidList"/>
    <dgm:cxn modelId="{E6FCC838-7792-400E-A46F-00FEFA59EBCF}" type="presParOf" srcId="{2E220057-571C-475D-B67A-E8F83881AF1E}" destId="{31A6014C-B6C4-4227-8A71-09112E002A81}" srcOrd="1" destOrd="0" presId="urn:microsoft.com/office/officeart/2018/2/layout/IconVerticalSolidList"/>
    <dgm:cxn modelId="{D5283F44-FE96-4B89-9AAF-3AA5E879589A}" type="presParOf" srcId="{2E220057-571C-475D-B67A-E8F83881AF1E}" destId="{088F739C-452B-4EB8-81D2-019D822ACA21}" srcOrd="2" destOrd="0" presId="urn:microsoft.com/office/officeart/2018/2/layout/IconVerticalSolidList"/>
    <dgm:cxn modelId="{EFD68C26-1D36-48D2-BED6-16D46B197B5B}" type="presParOf" srcId="{088F739C-452B-4EB8-81D2-019D822ACA21}" destId="{A65AA82B-CC8F-47AB-9714-254344D21EA6}" srcOrd="0" destOrd="0" presId="urn:microsoft.com/office/officeart/2018/2/layout/IconVerticalSolidList"/>
    <dgm:cxn modelId="{2AB0F3CB-CB6F-490D-80E8-47F041E42E03}" type="presParOf" srcId="{088F739C-452B-4EB8-81D2-019D822ACA21}" destId="{CD78E776-4831-4237-8617-BA8BB283D00E}" srcOrd="1" destOrd="0" presId="urn:microsoft.com/office/officeart/2018/2/layout/IconVerticalSolidList"/>
    <dgm:cxn modelId="{77CF40F5-6C0F-4FA4-A6DB-289067E06411}" type="presParOf" srcId="{088F739C-452B-4EB8-81D2-019D822ACA21}" destId="{DED811F7-099D-4237-BDEF-C7D4160B3FF7}" srcOrd="2" destOrd="0" presId="urn:microsoft.com/office/officeart/2018/2/layout/IconVerticalSolidList"/>
    <dgm:cxn modelId="{70D5E21C-9389-43B5-9E0C-4ED63975CFAB}" type="presParOf" srcId="{088F739C-452B-4EB8-81D2-019D822ACA21}" destId="{74767BF0-9300-44EB-A368-9F59CF14E0A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F279906-5BE1-48F5-BF85-108D77E518C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A4F2884-9A42-49F9-9C1E-988FD961363E}">
      <dgm:prSet/>
      <dgm:spPr/>
      <dgm:t>
        <a:bodyPr/>
        <a:lstStyle/>
        <a:p>
          <a:r>
            <a:rPr lang="en-US" dirty="0"/>
            <a:t>We have the </a:t>
          </a:r>
          <a:r>
            <a:rPr lang="en-US" i="1" u="none" dirty="0"/>
            <a:t>privilege</a:t>
          </a:r>
          <a:r>
            <a:rPr lang="en-US" dirty="0"/>
            <a:t> of having abundant urban data to train large, complex and powerful models, while, we usually do not have large amount of data in reality. </a:t>
          </a:r>
        </a:p>
      </dgm:t>
    </dgm:pt>
    <dgm:pt modelId="{71B8F412-E0B7-4021-B400-CB460080C6F2}" type="parTrans" cxnId="{6E76BCF6-5B58-46BB-83B8-0DB1CDD8F5A5}">
      <dgm:prSet/>
      <dgm:spPr/>
      <dgm:t>
        <a:bodyPr/>
        <a:lstStyle/>
        <a:p>
          <a:endParaRPr lang="en-US"/>
        </a:p>
      </dgm:t>
    </dgm:pt>
    <dgm:pt modelId="{7B370F48-BCC2-4EEA-8BCC-C1B1919C8224}" type="sibTrans" cxnId="{6E76BCF6-5B58-46BB-83B8-0DB1CDD8F5A5}">
      <dgm:prSet/>
      <dgm:spPr/>
      <dgm:t>
        <a:bodyPr/>
        <a:lstStyle/>
        <a:p>
          <a:endParaRPr lang="en-US"/>
        </a:p>
      </dgm:t>
    </dgm:pt>
    <dgm:pt modelId="{A4D52FA0-CCE1-47A0-9030-90CD85BC5401}">
      <dgm:prSet/>
      <dgm:spPr/>
      <dgm:t>
        <a:bodyPr/>
        <a:lstStyle/>
        <a:p>
          <a:r>
            <a:rPr lang="en-US" dirty="0"/>
            <a:t>Urban data that are collected at the same geospatial level share the same spatial structure. When data is limited, we can incorporate other urban data to assist the model training.</a:t>
          </a:r>
        </a:p>
      </dgm:t>
    </dgm:pt>
    <dgm:pt modelId="{FD31D0E2-769C-45EC-B010-679E3957B4D2}" type="parTrans" cxnId="{C23F2241-C285-49B5-98DE-CE6C47A314CB}">
      <dgm:prSet/>
      <dgm:spPr/>
      <dgm:t>
        <a:bodyPr/>
        <a:lstStyle/>
        <a:p>
          <a:endParaRPr lang="en-US"/>
        </a:p>
      </dgm:t>
    </dgm:pt>
    <dgm:pt modelId="{A67E53AC-D425-4D39-BBF1-8B84F4486EA1}" type="sibTrans" cxnId="{C23F2241-C285-49B5-98DE-CE6C47A314CB}">
      <dgm:prSet/>
      <dgm:spPr/>
      <dgm:t>
        <a:bodyPr/>
        <a:lstStyle/>
        <a:p>
          <a:endParaRPr lang="en-US"/>
        </a:p>
      </dgm:t>
    </dgm:pt>
    <dgm:pt modelId="{19572137-77DC-4F66-AFD8-C2B87C806F99}">
      <dgm:prSet/>
      <dgm:spPr/>
      <dgm:t>
        <a:bodyPr/>
        <a:lstStyle/>
        <a:p>
          <a:r>
            <a:rPr lang="en-US" dirty="0"/>
            <a:t>Assumption:</a:t>
          </a:r>
        </a:p>
        <a:p>
          <a:pPr>
            <a:buFont typeface="Arial" panose="020B0604020202020204" pitchFamily="34" charset="0"/>
            <a:buChar char="•"/>
          </a:pPr>
          <a:r>
            <a:rPr lang="en-US" dirty="0"/>
            <a:t>- Adding other urban data benefits model training.</a:t>
          </a:r>
        </a:p>
        <a:p>
          <a:pPr>
            <a:buFont typeface="Arial" panose="020B0604020202020204" pitchFamily="34" charset="0"/>
            <a:buChar char="•"/>
          </a:pPr>
          <a:r>
            <a:rPr lang="en-US" dirty="0"/>
            <a:t>- GAN incorporate the connections among spatial units, thus benefiting more than other baseline models.</a:t>
          </a:r>
        </a:p>
      </dgm:t>
    </dgm:pt>
    <dgm:pt modelId="{D2CFD4ED-6A51-4C1A-A14D-E626E28F76FC}" type="parTrans" cxnId="{B0B98FF5-C3F2-488E-AFF5-93B9B64C1ECD}">
      <dgm:prSet/>
      <dgm:spPr/>
      <dgm:t>
        <a:bodyPr/>
        <a:lstStyle/>
        <a:p>
          <a:endParaRPr lang="en-US"/>
        </a:p>
      </dgm:t>
    </dgm:pt>
    <dgm:pt modelId="{38C9EE87-6AE8-419D-851B-F38AE6D2CA86}" type="sibTrans" cxnId="{B0B98FF5-C3F2-488E-AFF5-93B9B64C1ECD}">
      <dgm:prSet/>
      <dgm:spPr/>
      <dgm:t>
        <a:bodyPr/>
        <a:lstStyle/>
        <a:p>
          <a:endParaRPr lang="en-US"/>
        </a:p>
      </dgm:t>
    </dgm:pt>
    <dgm:pt modelId="{7CCF5A8D-D35C-4371-9FBB-0C5A9B6C59A6}" type="pres">
      <dgm:prSet presAssocID="{AF279906-5BE1-48F5-BF85-108D77E518C9}" presName="root" presStyleCnt="0">
        <dgm:presLayoutVars>
          <dgm:dir/>
          <dgm:resizeHandles val="exact"/>
        </dgm:presLayoutVars>
      </dgm:prSet>
      <dgm:spPr/>
    </dgm:pt>
    <dgm:pt modelId="{75C704A2-2834-4982-8A68-736F9F2712ED}" type="pres">
      <dgm:prSet presAssocID="{5A4F2884-9A42-49F9-9C1E-988FD961363E}" presName="compNode" presStyleCnt="0"/>
      <dgm:spPr/>
    </dgm:pt>
    <dgm:pt modelId="{41BC12BE-6812-4E2C-9CF0-4B76AD4DEFF0}" type="pres">
      <dgm:prSet presAssocID="{5A4F2884-9A42-49F9-9C1E-988FD961363E}" presName="bgRect" presStyleLbl="bgShp" presStyleIdx="0" presStyleCnt="3"/>
      <dgm:spPr/>
    </dgm:pt>
    <dgm:pt modelId="{CD46F8D3-B9F1-4C51-8135-DB59E0383259}" type="pres">
      <dgm:prSet presAssocID="{5A4F2884-9A42-49F9-9C1E-988FD961363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6B696E0-CA74-4D44-9679-5EF4719674B3}" type="pres">
      <dgm:prSet presAssocID="{5A4F2884-9A42-49F9-9C1E-988FD961363E}" presName="spaceRect" presStyleCnt="0"/>
      <dgm:spPr/>
    </dgm:pt>
    <dgm:pt modelId="{B6E4387D-1E74-455C-807E-368D78ED5CC9}" type="pres">
      <dgm:prSet presAssocID="{5A4F2884-9A42-49F9-9C1E-988FD961363E}" presName="parTx" presStyleLbl="revTx" presStyleIdx="0" presStyleCnt="3">
        <dgm:presLayoutVars>
          <dgm:chMax val="0"/>
          <dgm:chPref val="0"/>
        </dgm:presLayoutVars>
      </dgm:prSet>
      <dgm:spPr/>
    </dgm:pt>
    <dgm:pt modelId="{A066A046-EF94-4CB7-BACD-22E59AF64454}" type="pres">
      <dgm:prSet presAssocID="{7B370F48-BCC2-4EEA-8BCC-C1B1919C8224}" presName="sibTrans" presStyleCnt="0"/>
      <dgm:spPr/>
    </dgm:pt>
    <dgm:pt modelId="{03F879ED-2BA9-4346-BDD0-61113600F0A8}" type="pres">
      <dgm:prSet presAssocID="{A4D52FA0-CCE1-47A0-9030-90CD85BC5401}" presName="compNode" presStyleCnt="0"/>
      <dgm:spPr/>
    </dgm:pt>
    <dgm:pt modelId="{90973D50-FED2-4A91-BC72-61F2C608D3E9}" type="pres">
      <dgm:prSet presAssocID="{A4D52FA0-CCE1-47A0-9030-90CD85BC5401}" presName="bgRect" presStyleLbl="bgShp" presStyleIdx="1" presStyleCnt="3"/>
      <dgm:spPr/>
    </dgm:pt>
    <dgm:pt modelId="{07734F54-3AA0-4427-9479-C16B5C62FF4D}" type="pres">
      <dgm:prSet presAssocID="{A4D52FA0-CCE1-47A0-9030-90CD85BC540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 under Magnifying Glass"/>
        </a:ext>
      </dgm:extLst>
    </dgm:pt>
    <dgm:pt modelId="{4EB62971-4CAD-4759-8BA2-711EF47C8C58}" type="pres">
      <dgm:prSet presAssocID="{A4D52FA0-CCE1-47A0-9030-90CD85BC5401}" presName="spaceRect" presStyleCnt="0"/>
      <dgm:spPr/>
    </dgm:pt>
    <dgm:pt modelId="{1A66F609-E5BB-4797-AA91-F633F4B94367}" type="pres">
      <dgm:prSet presAssocID="{A4D52FA0-CCE1-47A0-9030-90CD85BC5401}" presName="parTx" presStyleLbl="revTx" presStyleIdx="1" presStyleCnt="3">
        <dgm:presLayoutVars>
          <dgm:chMax val="0"/>
          <dgm:chPref val="0"/>
        </dgm:presLayoutVars>
      </dgm:prSet>
      <dgm:spPr/>
    </dgm:pt>
    <dgm:pt modelId="{C7B7DF4B-A7D1-436A-B794-3D155584A2A5}" type="pres">
      <dgm:prSet presAssocID="{A67E53AC-D425-4D39-BBF1-8B84F4486EA1}" presName="sibTrans" presStyleCnt="0"/>
      <dgm:spPr/>
    </dgm:pt>
    <dgm:pt modelId="{17195B54-C95C-45CF-B54B-A1BEC61F8C9B}" type="pres">
      <dgm:prSet presAssocID="{19572137-77DC-4F66-AFD8-C2B87C806F99}" presName="compNode" presStyleCnt="0"/>
      <dgm:spPr/>
    </dgm:pt>
    <dgm:pt modelId="{C664681F-9FB2-43B4-81AD-42BC61CE136C}" type="pres">
      <dgm:prSet presAssocID="{19572137-77DC-4F66-AFD8-C2B87C806F99}" presName="bgRect" presStyleLbl="bgShp" presStyleIdx="2" presStyleCnt="3"/>
      <dgm:spPr/>
    </dgm:pt>
    <dgm:pt modelId="{BCE9E885-9B68-4AC4-AB6D-BAABC08CD2FC}" type="pres">
      <dgm:prSet presAssocID="{19572137-77DC-4F66-AFD8-C2B87C806F9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ers"/>
        </a:ext>
      </dgm:extLst>
    </dgm:pt>
    <dgm:pt modelId="{EF779043-72BD-49AD-B99A-EB77717EFE89}" type="pres">
      <dgm:prSet presAssocID="{19572137-77DC-4F66-AFD8-C2B87C806F99}" presName="spaceRect" presStyleCnt="0"/>
      <dgm:spPr/>
    </dgm:pt>
    <dgm:pt modelId="{69A7F064-CD16-4BE2-90C6-FD4DCD457B88}" type="pres">
      <dgm:prSet presAssocID="{19572137-77DC-4F66-AFD8-C2B87C806F9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23F2241-C285-49B5-98DE-CE6C47A314CB}" srcId="{AF279906-5BE1-48F5-BF85-108D77E518C9}" destId="{A4D52FA0-CCE1-47A0-9030-90CD85BC5401}" srcOrd="1" destOrd="0" parTransId="{FD31D0E2-769C-45EC-B010-679E3957B4D2}" sibTransId="{A67E53AC-D425-4D39-BBF1-8B84F4486EA1}"/>
    <dgm:cxn modelId="{56C12B51-2748-40A3-80A9-68E4AC293E97}" type="presOf" srcId="{5A4F2884-9A42-49F9-9C1E-988FD961363E}" destId="{B6E4387D-1E74-455C-807E-368D78ED5CC9}" srcOrd="0" destOrd="0" presId="urn:microsoft.com/office/officeart/2018/2/layout/IconVerticalSolidList"/>
    <dgm:cxn modelId="{51D377BA-C476-4C72-A3E1-04D226CF5C01}" type="presOf" srcId="{AF279906-5BE1-48F5-BF85-108D77E518C9}" destId="{7CCF5A8D-D35C-4371-9FBB-0C5A9B6C59A6}" srcOrd="0" destOrd="0" presId="urn:microsoft.com/office/officeart/2018/2/layout/IconVerticalSolidList"/>
    <dgm:cxn modelId="{7BFDBED8-C130-436E-A57B-20A9E0777CBC}" type="presOf" srcId="{A4D52FA0-CCE1-47A0-9030-90CD85BC5401}" destId="{1A66F609-E5BB-4797-AA91-F633F4B94367}" srcOrd="0" destOrd="0" presId="urn:microsoft.com/office/officeart/2018/2/layout/IconVerticalSolidList"/>
    <dgm:cxn modelId="{B0B98FF5-C3F2-488E-AFF5-93B9B64C1ECD}" srcId="{AF279906-5BE1-48F5-BF85-108D77E518C9}" destId="{19572137-77DC-4F66-AFD8-C2B87C806F99}" srcOrd="2" destOrd="0" parTransId="{D2CFD4ED-6A51-4C1A-A14D-E626E28F76FC}" sibTransId="{38C9EE87-6AE8-419D-851B-F38AE6D2CA86}"/>
    <dgm:cxn modelId="{6E76BCF6-5B58-46BB-83B8-0DB1CDD8F5A5}" srcId="{AF279906-5BE1-48F5-BF85-108D77E518C9}" destId="{5A4F2884-9A42-49F9-9C1E-988FD961363E}" srcOrd="0" destOrd="0" parTransId="{71B8F412-E0B7-4021-B400-CB460080C6F2}" sibTransId="{7B370F48-BCC2-4EEA-8BCC-C1B1919C8224}"/>
    <dgm:cxn modelId="{C3F029FB-B58C-41E4-BAD8-2F38E026F31E}" type="presOf" srcId="{19572137-77DC-4F66-AFD8-C2B87C806F99}" destId="{69A7F064-CD16-4BE2-90C6-FD4DCD457B88}" srcOrd="0" destOrd="0" presId="urn:microsoft.com/office/officeart/2018/2/layout/IconVerticalSolidList"/>
    <dgm:cxn modelId="{340C4A92-42CE-4124-B57B-815C33B6313E}" type="presParOf" srcId="{7CCF5A8D-D35C-4371-9FBB-0C5A9B6C59A6}" destId="{75C704A2-2834-4982-8A68-736F9F2712ED}" srcOrd="0" destOrd="0" presId="urn:microsoft.com/office/officeart/2018/2/layout/IconVerticalSolidList"/>
    <dgm:cxn modelId="{966F319D-59B2-4296-A2D3-72DBE9E3CE0B}" type="presParOf" srcId="{75C704A2-2834-4982-8A68-736F9F2712ED}" destId="{41BC12BE-6812-4E2C-9CF0-4B76AD4DEFF0}" srcOrd="0" destOrd="0" presId="urn:microsoft.com/office/officeart/2018/2/layout/IconVerticalSolidList"/>
    <dgm:cxn modelId="{AF98C3BB-EEDF-4CE7-905B-270C8CFC6B35}" type="presParOf" srcId="{75C704A2-2834-4982-8A68-736F9F2712ED}" destId="{CD46F8D3-B9F1-4C51-8135-DB59E0383259}" srcOrd="1" destOrd="0" presId="urn:microsoft.com/office/officeart/2018/2/layout/IconVerticalSolidList"/>
    <dgm:cxn modelId="{061104AA-0D62-4575-94E0-40A99DD1228F}" type="presParOf" srcId="{75C704A2-2834-4982-8A68-736F9F2712ED}" destId="{26B696E0-CA74-4D44-9679-5EF4719674B3}" srcOrd="2" destOrd="0" presId="urn:microsoft.com/office/officeart/2018/2/layout/IconVerticalSolidList"/>
    <dgm:cxn modelId="{D0741A9D-6CAB-4296-8BC5-79EDC89D10E4}" type="presParOf" srcId="{75C704A2-2834-4982-8A68-736F9F2712ED}" destId="{B6E4387D-1E74-455C-807E-368D78ED5CC9}" srcOrd="3" destOrd="0" presId="urn:microsoft.com/office/officeart/2018/2/layout/IconVerticalSolidList"/>
    <dgm:cxn modelId="{09B182F5-5349-49B3-91D7-F0FC647A8014}" type="presParOf" srcId="{7CCF5A8D-D35C-4371-9FBB-0C5A9B6C59A6}" destId="{A066A046-EF94-4CB7-BACD-22E59AF64454}" srcOrd="1" destOrd="0" presId="urn:microsoft.com/office/officeart/2018/2/layout/IconVerticalSolidList"/>
    <dgm:cxn modelId="{493AB141-87F5-4628-9E47-7FF45CF7C583}" type="presParOf" srcId="{7CCF5A8D-D35C-4371-9FBB-0C5A9B6C59A6}" destId="{03F879ED-2BA9-4346-BDD0-61113600F0A8}" srcOrd="2" destOrd="0" presId="urn:microsoft.com/office/officeart/2018/2/layout/IconVerticalSolidList"/>
    <dgm:cxn modelId="{AEB5E5ED-F967-4C65-AA6E-D2EE3C710EB8}" type="presParOf" srcId="{03F879ED-2BA9-4346-BDD0-61113600F0A8}" destId="{90973D50-FED2-4A91-BC72-61F2C608D3E9}" srcOrd="0" destOrd="0" presId="urn:microsoft.com/office/officeart/2018/2/layout/IconVerticalSolidList"/>
    <dgm:cxn modelId="{09F0384E-FC9B-4185-AD35-B476A2990CA2}" type="presParOf" srcId="{03F879ED-2BA9-4346-BDD0-61113600F0A8}" destId="{07734F54-3AA0-4427-9479-C16B5C62FF4D}" srcOrd="1" destOrd="0" presId="urn:microsoft.com/office/officeart/2018/2/layout/IconVerticalSolidList"/>
    <dgm:cxn modelId="{13EB49F4-8529-47F1-9508-2BC79A3A1A90}" type="presParOf" srcId="{03F879ED-2BA9-4346-BDD0-61113600F0A8}" destId="{4EB62971-4CAD-4759-8BA2-711EF47C8C58}" srcOrd="2" destOrd="0" presId="urn:microsoft.com/office/officeart/2018/2/layout/IconVerticalSolidList"/>
    <dgm:cxn modelId="{4986DBE3-D7A7-4628-A42D-27DED4300337}" type="presParOf" srcId="{03F879ED-2BA9-4346-BDD0-61113600F0A8}" destId="{1A66F609-E5BB-4797-AA91-F633F4B94367}" srcOrd="3" destOrd="0" presId="urn:microsoft.com/office/officeart/2018/2/layout/IconVerticalSolidList"/>
    <dgm:cxn modelId="{FBD12215-8777-45CF-AC74-BCF7021826AC}" type="presParOf" srcId="{7CCF5A8D-D35C-4371-9FBB-0C5A9B6C59A6}" destId="{C7B7DF4B-A7D1-436A-B794-3D155584A2A5}" srcOrd="3" destOrd="0" presId="urn:microsoft.com/office/officeart/2018/2/layout/IconVerticalSolidList"/>
    <dgm:cxn modelId="{E8C9D42E-CB25-443B-9F40-8B13A280231F}" type="presParOf" srcId="{7CCF5A8D-D35C-4371-9FBB-0C5A9B6C59A6}" destId="{17195B54-C95C-45CF-B54B-A1BEC61F8C9B}" srcOrd="4" destOrd="0" presId="urn:microsoft.com/office/officeart/2018/2/layout/IconVerticalSolidList"/>
    <dgm:cxn modelId="{5D099D56-A698-4C41-8E90-BEED21382CB6}" type="presParOf" srcId="{17195B54-C95C-45CF-B54B-A1BEC61F8C9B}" destId="{C664681F-9FB2-43B4-81AD-42BC61CE136C}" srcOrd="0" destOrd="0" presId="urn:microsoft.com/office/officeart/2018/2/layout/IconVerticalSolidList"/>
    <dgm:cxn modelId="{C8E3DA83-7CE4-46F4-98D1-0559625130CC}" type="presParOf" srcId="{17195B54-C95C-45CF-B54B-A1BEC61F8C9B}" destId="{BCE9E885-9B68-4AC4-AB6D-BAABC08CD2FC}" srcOrd="1" destOrd="0" presId="urn:microsoft.com/office/officeart/2018/2/layout/IconVerticalSolidList"/>
    <dgm:cxn modelId="{77875A34-19BF-4CF3-A3E6-54A7A007DF66}" type="presParOf" srcId="{17195B54-C95C-45CF-B54B-A1BEC61F8C9B}" destId="{EF779043-72BD-49AD-B99A-EB77717EFE89}" srcOrd="2" destOrd="0" presId="urn:microsoft.com/office/officeart/2018/2/layout/IconVerticalSolidList"/>
    <dgm:cxn modelId="{3D7BB381-E6DB-41B8-B5B4-71E932D3A4BB}" type="presParOf" srcId="{17195B54-C95C-45CF-B54B-A1BEC61F8C9B}" destId="{69A7F064-CD16-4BE2-90C6-FD4DCD457B8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5936D0-01A3-4CA0-A07C-BB56C1E8B3F1}">
      <dsp:nvSpPr>
        <dsp:cNvPr id="0" name=""/>
        <dsp:cNvSpPr/>
      </dsp:nvSpPr>
      <dsp:spPr>
        <a:xfrm>
          <a:off x="918872" y="1451954"/>
          <a:ext cx="989296" cy="9892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7C4142-AFF2-476F-90D0-13E41C4BF35B}">
      <dsp:nvSpPr>
        <dsp:cNvPr id="0" name=""/>
        <dsp:cNvSpPr/>
      </dsp:nvSpPr>
      <dsp:spPr>
        <a:xfrm>
          <a:off x="239" y="2567077"/>
          <a:ext cx="2826562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kern="1200"/>
            <a:t>Motivation</a:t>
          </a:r>
        </a:p>
      </dsp:txBody>
      <dsp:txXfrm>
        <a:off x="239" y="2567077"/>
        <a:ext cx="2826562" cy="423984"/>
      </dsp:txXfrm>
    </dsp:sp>
    <dsp:sp modelId="{942BE9F4-5B4F-402D-A1A9-DB28D4FE8023}">
      <dsp:nvSpPr>
        <dsp:cNvPr id="0" name=""/>
        <dsp:cNvSpPr/>
      </dsp:nvSpPr>
      <dsp:spPr>
        <a:xfrm>
          <a:off x="239" y="3049585"/>
          <a:ext cx="2826562" cy="13285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some urban data are released at highly aggregated level (potentially due to privacy concerns)</a:t>
          </a:r>
        </a:p>
      </dsp:txBody>
      <dsp:txXfrm>
        <a:off x="239" y="3049585"/>
        <a:ext cx="2826562" cy="1328553"/>
      </dsp:txXfrm>
    </dsp:sp>
    <dsp:sp modelId="{EF198BB2-83A7-41E4-A93C-47A5B39C4808}">
      <dsp:nvSpPr>
        <dsp:cNvPr id="0" name=""/>
        <dsp:cNvSpPr/>
      </dsp:nvSpPr>
      <dsp:spPr>
        <a:xfrm>
          <a:off x="4240083" y="1451954"/>
          <a:ext cx="989296" cy="9892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35BC3-1A42-45A6-A105-9003AA21D988}">
      <dsp:nvSpPr>
        <dsp:cNvPr id="0" name=""/>
        <dsp:cNvSpPr/>
      </dsp:nvSpPr>
      <dsp:spPr>
        <a:xfrm>
          <a:off x="3321450" y="2567077"/>
          <a:ext cx="2826562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kern="1200"/>
            <a:t>Concern</a:t>
          </a:r>
        </a:p>
      </dsp:txBody>
      <dsp:txXfrm>
        <a:off x="3321450" y="2567077"/>
        <a:ext cx="2826562" cy="423984"/>
      </dsp:txXfrm>
    </dsp:sp>
    <dsp:sp modelId="{054EBD55-D98D-4BB8-84A2-011794582899}">
      <dsp:nvSpPr>
        <dsp:cNvPr id="0" name=""/>
        <dsp:cNvSpPr/>
      </dsp:nvSpPr>
      <dsp:spPr>
        <a:xfrm>
          <a:off x="3321450" y="3049585"/>
          <a:ext cx="2826562" cy="13285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Using aggregated data in urban computing can mask important local hotspots and overlook the spatial variations and city dynamics. </a:t>
          </a:r>
        </a:p>
      </dsp:txBody>
      <dsp:txXfrm>
        <a:off x="3321450" y="3049585"/>
        <a:ext cx="2826562" cy="1328553"/>
      </dsp:txXfrm>
    </dsp:sp>
    <dsp:sp modelId="{C9470862-A21D-48CD-9B98-63A560150753}">
      <dsp:nvSpPr>
        <dsp:cNvPr id="0" name=""/>
        <dsp:cNvSpPr/>
      </dsp:nvSpPr>
      <dsp:spPr>
        <a:xfrm>
          <a:off x="7561294" y="1451954"/>
          <a:ext cx="989296" cy="9892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0C1AEA-0DFB-4E9E-B526-F36BD40E4D79}">
      <dsp:nvSpPr>
        <dsp:cNvPr id="0" name=""/>
        <dsp:cNvSpPr/>
      </dsp:nvSpPr>
      <dsp:spPr>
        <a:xfrm>
          <a:off x="6642661" y="2567077"/>
          <a:ext cx="2826562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kern="1200"/>
            <a:t>Goal: </a:t>
          </a:r>
          <a:endParaRPr lang="en-US" sz="2700" kern="1200" dirty="0"/>
        </a:p>
      </dsp:txBody>
      <dsp:txXfrm>
        <a:off x="6642661" y="2567077"/>
        <a:ext cx="2826562" cy="423984"/>
      </dsp:txXfrm>
    </dsp:sp>
    <dsp:sp modelId="{8D3D068D-6C40-465B-A74D-8CC523A80FD5}">
      <dsp:nvSpPr>
        <dsp:cNvPr id="0" name=""/>
        <dsp:cNvSpPr/>
      </dsp:nvSpPr>
      <dsp:spPr>
        <a:xfrm>
          <a:off x="6642661" y="3049585"/>
          <a:ext cx="2826562" cy="13285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to parse down aggregated urban data into spatial units at finer-resolution.</a:t>
          </a:r>
        </a:p>
      </dsp:txBody>
      <dsp:txXfrm>
        <a:off x="6642661" y="3049585"/>
        <a:ext cx="2826562" cy="13285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5936D0-01A3-4CA0-A07C-BB56C1E8B3F1}">
      <dsp:nvSpPr>
        <dsp:cNvPr id="0" name=""/>
        <dsp:cNvSpPr/>
      </dsp:nvSpPr>
      <dsp:spPr>
        <a:xfrm>
          <a:off x="918872" y="1451954"/>
          <a:ext cx="989296" cy="9892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7C4142-AFF2-476F-90D0-13E41C4BF35B}">
      <dsp:nvSpPr>
        <dsp:cNvPr id="0" name=""/>
        <dsp:cNvSpPr/>
      </dsp:nvSpPr>
      <dsp:spPr>
        <a:xfrm>
          <a:off x="239" y="2567077"/>
          <a:ext cx="2826562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kern="1200"/>
            <a:t>Motivation</a:t>
          </a:r>
        </a:p>
      </dsp:txBody>
      <dsp:txXfrm>
        <a:off x="239" y="2567077"/>
        <a:ext cx="2826562" cy="423984"/>
      </dsp:txXfrm>
    </dsp:sp>
    <dsp:sp modelId="{942BE9F4-5B4F-402D-A1A9-DB28D4FE8023}">
      <dsp:nvSpPr>
        <dsp:cNvPr id="0" name=""/>
        <dsp:cNvSpPr/>
      </dsp:nvSpPr>
      <dsp:spPr>
        <a:xfrm>
          <a:off x="239" y="3049585"/>
          <a:ext cx="2826562" cy="13285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some urban data are released at highly aggregated level (potentially due to privacy concerns)</a:t>
          </a:r>
        </a:p>
      </dsp:txBody>
      <dsp:txXfrm>
        <a:off x="239" y="3049585"/>
        <a:ext cx="2826562" cy="1328553"/>
      </dsp:txXfrm>
    </dsp:sp>
    <dsp:sp modelId="{EF198BB2-83A7-41E4-A93C-47A5B39C4808}">
      <dsp:nvSpPr>
        <dsp:cNvPr id="0" name=""/>
        <dsp:cNvSpPr/>
      </dsp:nvSpPr>
      <dsp:spPr>
        <a:xfrm>
          <a:off x="4240083" y="1451954"/>
          <a:ext cx="989296" cy="9892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35BC3-1A42-45A6-A105-9003AA21D988}">
      <dsp:nvSpPr>
        <dsp:cNvPr id="0" name=""/>
        <dsp:cNvSpPr/>
      </dsp:nvSpPr>
      <dsp:spPr>
        <a:xfrm>
          <a:off x="3321450" y="2567077"/>
          <a:ext cx="2826562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kern="1200"/>
            <a:t>Concern</a:t>
          </a:r>
        </a:p>
      </dsp:txBody>
      <dsp:txXfrm>
        <a:off x="3321450" y="2567077"/>
        <a:ext cx="2826562" cy="423984"/>
      </dsp:txXfrm>
    </dsp:sp>
    <dsp:sp modelId="{054EBD55-D98D-4BB8-84A2-011794582899}">
      <dsp:nvSpPr>
        <dsp:cNvPr id="0" name=""/>
        <dsp:cNvSpPr/>
      </dsp:nvSpPr>
      <dsp:spPr>
        <a:xfrm>
          <a:off x="3321450" y="3049585"/>
          <a:ext cx="2826562" cy="13285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Using aggregated data in urban computing can mask important local hotspots and overlook the spatial variations and city dynamics. </a:t>
          </a:r>
        </a:p>
      </dsp:txBody>
      <dsp:txXfrm>
        <a:off x="3321450" y="3049585"/>
        <a:ext cx="2826562" cy="1328553"/>
      </dsp:txXfrm>
    </dsp:sp>
    <dsp:sp modelId="{C9470862-A21D-48CD-9B98-63A560150753}">
      <dsp:nvSpPr>
        <dsp:cNvPr id="0" name=""/>
        <dsp:cNvSpPr/>
      </dsp:nvSpPr>
      <dsp:spPr>
        <a:xfrm>
          <a:off x="7561294" y="1451954"/>
          <a:ext cx="989296" cy="9892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0C1AEA-0DFB-4E9E-B526-F36BD40E4D79}">
      <dsp:nvSpPr>
        <dsp:cNvPr id="0" name=""/>
        <dsp:cNvSpPr/>
      </dsp:nvSpPr>
      <dsp:spPr>
        <a:xfrm>
          <a:off x="6642661" y="2567077"/>
          <a:ext cx="2826562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kern="1200"/>
            <a:t>Goal: </a:t>
          </a:r>
          <a:endParaRPr lang="en-US" sz="2700" kern="1200" dirty="0"/>
        </a:p>
      </dsp:txBody>
      <dsp:txXfrm>
        <a:off x="6642661" y="2567077"/>
        <a:ext cx="2826562" cy="423984"/>
      </dsp:txXfrm>
    </dsp:sp>
    <dsp:sp modelId="{8D3D068D-6C40-465B-A74D-8CC523A80FD5}">
      <dsp:nvSpPr>
        <dsp:cNvPr id="0" name=""/>
        <dsp:cNvSpPr/>
      </dsp:nvSpPr>
      <dsp:spPr>
        <a:xfrm>
          <a:off x="6642661" y="3049585"/>
          <a:ext cx="2826562" cy="13285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to break the aggregated urban data into spatial units at finer-resolution.</a:t>
          </a:r>
        </a:p>
      </dsp:txBody>
      <dsp:txXfrm>
        <a:off x="6642661" y="3049585"/>
        <a:ext cx="2826562" cy="13285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0137C0-171C-FE4E-AE6E-F635EE5D9DC8}">
      <dsp:nvSpPr>
        <dsp:cNvPr id="0" name=""/>
        <dsp:cNvSpPr/>
      </dsp:nvSpPr>
      <dsp:spPr>
        <a:xfrm>
          <a:off x="3286" y="87088"/>
          <a:ext cx="3203971" cy="96171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/>
            <a:t>Mass-preserving areal weighting</a:t>
          </a:r>
        </a:p>
      </dsp:txBody>
      <dsp:txXfrm>
        <a:off x="3286" y="87088"/>
        <a:ext cx="3203971" cy="961714"/>
      </dsp:txXfrm>
    </dsp:sp>
    <dsp:sp modelId="{72236757-9AFA-4948-AD30-4B92971AC260}">
      <dsp:nvSpPr>
        <dsp:cNvPr id="0" name=""/>
        <dsp:cNvSpPr/>
      </dsp:nvSpPr>
      <dsp:spPr>
        <a:xfrm>
          <a:off x="3286" y="1048803"/>
          <a:ext cx="3203971" cy="321544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Disaggregation </a:t>
          </a:r>
          <a:r>
            <a:rPr lang="en-US" sz="2300" b="0" i="0" kern="1200" dirty="0"/>
            <a:t>is distributed uniformly across its area. </a:t>
          </a:r>
          <a:endParaRPr lang="en-US" sz="2300" kern="1200" dirty="0"/>
        </a:p>
      </dsp:txBody>
      <dsp:txXfrm>
        <a:off x="3286" y="1048803"/>
        <a:ext cx="3203971" cy="3215445"/>
      </dsp:txXfrm>
    </dsp:sp>
    <dsp:sp modelId="{69B10ECE-529F-CC45-BBB7-4B9506BAC70F}">
      <dsp:nvSpPr>
        <dsp:cNvPr id="0" name=""/>
        <dsp:cNvSpPr/>
      </dsp:nvSpPr>
      <dsp:spPr>
        <a:xfrm>
          <a:off x="3655814" y="87088"/>
          <a:ext cx="3203971" cy="96171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 dirty="0"/>
            <a:t>Areal interpolation</a:t>
          </a:r>
        </a:p>
      </dsp:txBody>
      <dsp:txXfrm>
        <a:off x="3655814" y="87088"/>
        <a:ext cx="3203971" cy="961714"/>
      </dsp:txXfrm>
    </dsp:sp>
    <dsp:sp modelId="{1D01F270-55ED-FE41-A150-42AB7C51F070}">
      <dsp:nvSpPr>
        <dsp:cNvPr id="0" name=""/>
        <dsp:cNvSpPr/>
      </dsp:nvSpPr>
      <dsp:spPr>
        <a:xfrm>
          <a:off x="3655814" y="1048803"/>
          <a:ext cx="3203971" cy="321544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i="0" kern="1200" dirty="0"/>
            <a:t>Estimate unknown data points for specific locations using known data values in other locations. </a:t>
          </a:r>
          <a:endParaRPr lang="en-US" sz="2300" kern="1200" dirty="0"/>
        </a:p>
      </dsp:txBody>
      <dsp:txXfrm>
        <a:off x="3655814" y="1048803"/>
        <a:ext cx="3203971" cy="3215445"/>
      </dsp:txXfrm>
    </dsp:sp>
    <dsp:sp modelId="{24180159-5A89-234F-9E3E-EDBABEE410D5}">
      <dsp:nvSpPr>
        <dsp:cNvPr id="0" name=""/>
        <dsp:cNvSpPr/>
      </dsp:nvSpPr>
      <dsp:spPr>
        <a:xfrm>
          <a:off x="7308342" y="87088"/>
          <a:ext cx="3203971" cy="96171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 dirty="0" err="1"/>
            <a:t>Dasymetric</a:t>
          </a:r>
          <a:r>
            <a:rPr lang="en-US" sz="2300" kern="1200" dirty="0"/>
            <a:t> mapping 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 dirty="0"/>
            <a:t>(most popular)</a:t>
          </a:r>
        </a:p>
      </dsp:txBody>
      <dsp:txXfrm>
        <a:off x="7308342" y="87088"/>
        <a:ext cx="3203971" cy="961714"/>
      </dsp:txXfrm>
    </dsp:sp>
    <dsp:sp modelId="{A296AEA4-014E-8D43-B0E2-74CDB622D746}">
      <dsp:nvSpPr>
        <dsp:cNvPr id="0" name=""/>
        <dsp:cNvSpPr/>
      </dsp:nvSpPr>
      <dsp:spPr>
        <a:xfrm>
          <a:off x="7308342" y="1048803"/>
          <a:ext cx="3203971" cy="321544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i="0" kern="1200" dirty="0" err="1"/>
            <a:t>Dasymetric</a:t>
          </a:r>
          <a:r>
            <a:rPr lang="en-US" sz="2300" b="0" i="0" kern="1200" dirty="0"/>
            <a:t> weighting schemes extend this idea of distributing the known population of an area by creating a weighted surface to distribute the known population, instead of doing so uniformly.</a:t>
          </a:r>
          <a:endParaRPr lang="en-US" sz="2300" kern="1200" dirty="0"/>
        </a:p>
      </dsp:txBody>
      <dsp:txXfrm>
        <a:off x="7308342" y="1048803"/>
        <a:ext cx="3203971" cy="32154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88BC63-C87B-4702-A412-7E641B42E250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A52E84-6F7C-47CB-B546-955A5AD342FC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CA998-BDD0-4B0D-94DA-EF77C84F636C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Spatial Disaggregation</a:t>
          </a:r>
        </a:p>
      </dsp:txBody>
      <dsp:txXfrm>
        <a:off x="1941716" y="718"/>
        <a:ext cx="4571887" cy="1681139"/>
      </dsp:txXfrm>
    </dsp:sp>
    <dsp:sp modelId="{AAF5D541-3E7D-4CB7-B00A-595AA401B7FD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1B47AE-1322-4B0C-9790-6A1E1D22200C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933B36-0B37-40E9-A544-E42C0003D71C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Extreme disaggregation</a:t>
          </a:r>
        </a:p>
      </dsp:txBody>
      <dsp:txXfrm>
        <a:off x="1941716" y="2102143"/>
        <a:ext cx="4571887" cy="1681139"/>
      </dsp:txXfrm>
    </dsp:sp>
    <dsp:sp modelId="{33C0DD6C-F306-4F21-81B4-A389D2DC2310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4A668A-58AB-4360-818C-B9BFFD23E07F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F98700-F327-4378-9A0D-230B7D07725D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Data Fusion</a:t>
          </a:r>
        </a:p>
      </dsp:txBody>
      <dsp:txXfrm>
        <a:off x="1941716" y="4203567"/>
        <a:ext cx="4571887" cy="16811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BC12BE-6812-4E2C-9CF0-4B76AD4DEFF0}">
      <dsp:nvSpPr>
        <dsp:cNvPr id="0" name=""/>
        <dsp:cNvSpPr/>
      </dsp:nvSpPr>
      <dsp:spPr>
        <a:xfrm>
          <a:off x="0" y="719"/>
          <a:ext cx="6588691" cy="1684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46F8D3-B9F1-4C51-8135-DB59E0383259}">
      <dsp:nvSpPr>
        <dsp:cNvPr id="0" name=""/>
        <dsp:cNvSpPr/>
      </dsp:nvSpPr>
      <dsp:spPr>
        <a:xfrm>
          <a:off x="509522" y="379703"/>
          <a:ext cx="926404" cy="9264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E4387D-1E74-455C-807E-368D78ED5CC9}">
      <dsp:nvSpPr>
        <dsp:cNvPr id="0" name=""/>
        <dsp:cNvSpPr/>
      </dsp:nvSpPr>
      <dsp:spPr>
        <a:xfrm>
          <a:off x="1945450" y="719"/>
          <a:ext cx="4643240" cy="1684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263" tIns="178263" rIns="178263" bIns="17826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Mass-Preserving</a:t>
          </a:r>
        </a:p>
      </dsp:txBody>
      <dsp:txXfrm>
        <a:off x="1945450" y="719"/>
        <a:ext cx="4643240" cy="1684372"/>
      </dsp:txXfrm>
    </dsp:sp>
    <dsp:sp modelId="{90973D50-FED2-4A91-BC72-61F2C608D3E9}">
      <dsp:nvSpPr>
        <dsp:cNvPr id="0" name=""/>
        <dsp:cNvSpPr/>
      </dsp:nvSpPr>
      <dsp:spPr>
        <a:xfrm>
          <a:off x="0" y="2106185"/>
          <a:ext cx="6588691" cy="1684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734F54-3AA0-4427-9479-C16B5C62FF4D}">
      <dsp:nvSpPr>
        <dsp:cNvPr id="0" name=""/>
        <dsp:cNvSpPr/>
      </dsp:nvSpPr>
      <dsp:spPr>
        <a:xfrm>
          <a:off x="509522" y="2485169"/>
          <a:ext cx="926404" cy="9264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66F609-E5BB-4797-AA91-F633F4B94367}">
      <dsp:nvSpPr>
        <dsp:cNvPr id="0" name=""/>
        <dsp:cNvSpPr/>
      </dsp:nvSpPr>
      <dsp:spPr>
        <a:xfrm>
          <a:off x="1945450" y="2106185"/>
          <a:ext cx="4643240" cy="1684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263" tIns="178263" rIns="178263" bIns="17826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Neural Networks</a:t>
          </a:r>
        </a:p>
      </dsp:txBody>
      <dsp:txXfrm>
        <a:off x="1945450" y="2106185"/>
        <a:ext cx="4643240" cy="1684372"/>
      </dsp:txXfrm>
    </dsp:sp>
    <dsp:sp modelId="{C664681F-9FB2-43B4-81AD-42BC61CE136C}">
      <dsp:nvSpPr>
        <dsp:cNvPr id="0" name=""/>
        <dsp:cNvSpPr/>
      </dsp:nvSpPr>
      <dsp:spPr>
        <a:xfrm>
          <a:off x="0" y="4211650"/>
          <a:ext cx="6588691" cy="1684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E9E885-9B68-4AC4-AB6D-BAABC08CD2FC}">
      <dsp:nvSpPr>
        <dsp:cNvPr id="0" name=""/>
        <dsp:cNvSpPr/>
      </dsp:nvSpPr>
      <dsp:spPr>
        <a:xfrm>
          <a:off x="509522" y="4590634"/>
          <a:ext cx="926404" cy="9264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A7F064-CD16-4BE2-90C6-FD4DCD457B88}">
      <dsp:nvSpPr>
        <dsp:cNvPr id="0" name=""/>
        <dsp:cNvSpPr/>
      </dsp:nvSpPr>
      <dsp:spPr>
        <a:xfrm>
          <a:off x="1945450" y="4211650"/>
          <a:ext cx="4643240" cy="1684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263" tIns="178263" rIns="178263" bIns="17826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Graph Attention Networks</a:t>
          </a:r>
        </a:p>
      </dsp:txBody>
      <dsp:txXfrm>
        <a:off x="1945450" y="4211650"/>
        <a:ext cx="4643240" cy="16843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FDD341-67A5-470D-AEEB-6C120061F7AD}">
      <dsp:nvSpPr>
        <dsp:cNvPr id="0" name=""/>
        <dsp:cNvSpPr/>
      </dsp:nvSpPr>
      <dsp:spPr>
        <a:xfrm>
          <a:off x="0" y="958220"/>
          <a:ext cx="6588691" cy="176902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2F9B1B-CDAE-4DC4-94EE-5E9882F9C094}">
      <dsp:nvSpPr>
        <dsp:cNvPr id="0" name=""/>
        <dsp:cNvSpPr/>
      </dsp:nvSpPr>
      <dsp:spPr>
        <a:xfrm>
          <a:off x="535129" y="1356250"/>
          <a:ext cx="972962" cy="9729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BD617B-ACF7-4D8F-A0C4-8180FB89AC6D}">
      <dsp:nvSpPr>
        <dsp:cNvPr id="0" name=""/>
        <dsp:cNvSpPr/>
      </dsp:nvSpPr>
      <dsp:spPr>
        <a:xfrm>
          <a:off x="2043221" y="958220"/>
          <a:ext cx="4545469" cy="1769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222" tIns="187222" rIns="187222" bIns="18722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Synthetic Data – Reconstruct individual records from aggregated data. </a:t>
          </a:r>
        </a:p>
      </dsp:txBody>
      <dsp:txXfrm>
        <a:off x="2043221" y="958220"/>
        <a:ext cx="4545469" cy="1769022"/>
      </dsp:txXfrm>
    </dsp:sp>
    <dsp:sp modelId="{A65AA82B-CC8F-47AB-9714-254344D21EA6}">
      <dsp:nvSpPr>
        <dsp:cNvPr id="0" name=""/>
        <dsp:cNvSpPr/>
      </dsp:nvSpPr>
      <dsp:spPr>
        <a:xfrm>
          <a:off x="0" y="3169499"/>
          <a:ext cx="6588691" cy="176902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78E776-4831-4237-8617-BA8BB283D00E}">
      <dsp:nvSpPr>
        <dsp:cNvPr id="0" name=""/>
        <dsp:cNvSpPr/>
      </dsp:nvSpPr>
      <dsp:spPr>
        <a:xfrm>
          <a:off x="535129" y="3567529"/>
          <a:ext cx="972962" cy="9729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767BF0-9300-44EB-A368-9F59CF14E0A1}">
      <dsp:nvSpPr>
        <dsp:cNvPr id="0" name=""/>
        <dsp:cNvSpPr/>
      </dsp:nvSpPr>
      <dsp:spPr>
        <a:xfrm>
          <a:off x="2043221" y="3169499"/>
          <a:ext cx="4545469" cy="1769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222" tIns="187222" rIns="187222" bIns="18722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Scenario Modeling – Design disaggregation structure based on expert/prior knowledge.</a:t>
          </a:r>
        </a:p>
      </dsp:txBody>
      <dsp:txXfrm>
        <a:off x="2043221" y="3169499"/>
        <a:ext cx="4545469" cy="176902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BC12BE-6812-4E2C-9CF0-4B76AD4DEFF0}">
      <dsp:nvSpPr>
        <dsp:cNvPr id="0" name=""/>
        <dsp:cNvSpPr/>
      </dsp:nvSpPr>
      <dsp:spPr>
        <a:xfrm>
          <a:off x="0" y="719"/>
          <a:ext cx="6588691" cy="1684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46F8D3-B9F1-4C51-8135-DB59E0383259}">
      <dsp:nvSpPr>
        <dsp:cNvPr id="0" name=""/>
        <dsp:cNvSpPr/>
      </dsp:nvSpPr>
      <dsp:spPr>
        <a:xfrm>
          <a:off x="509522" y="379703"/>
          <a:ext cx="926404" cy="9264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E4387D-1E74-455C-807E-368D78ED5CC9}">
      <dsp:nvSpPr>
        <dsp:cNvPr id="0" name=""/>
        <dsp:cNvSpPr/>
      </dsp:nvSpPr>
      <dsp:spPr>
        <a:xfrm>
          <a:off x="1945450" y="719"/>
          <a:ext cx="4643240" cy="1684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263" tIns="178263" rIns="178263" bIns="17826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We have the </a:t>
          </a:r>
          <a:r>
            <a:rPr lang="en-US" sz="1600" i="1" u="none" kern="1200" dirty="0"/>
            <a:t>privilege</a:t>
          </a:r>
          <a:r>
            <a:rPr lang="en-US" sz="1600" kern="1200" dirty="0"/>
            <a:t> of having abundant urban data to train large, complex and powerful models, while, we usually do not have large amount of data in reality. </a:t>
          </a:r>
        </a:p>
      </dsp:txBody>
      <dsp:txXfrm>
        <a:off x="1945450" y="719"/>
        <a:ext cx="4643240" cy="1684372"/>
      </dsp:txXfrm>
    </dsp:sp>
    <dsp:sp modelId="{90973D50-FED2-4A91-BC72-61F2C608D3E9}">
      <dsp:nvSpPr>
        <dsp:cNvPr id="0" name=""/>
        <dsp:cNvSpPr/>
      </dsp:nvSpPr>
      <dsp:spPr>
        <a:xfrm>
          <a:off x="0" y="2106185"/>
          <a:ext cx="6588691" cy="1684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734F54-3AA0-4427-9479-C16B5C62FF4D}">
      <dsp:nvSpPr>
        <dsp:cNvPr id="0" name=""/>
        <dsp:cNvSpPr/>
      </dsp:nvSpPr>
      <dsp:spPr>
        <a:xfrm>
          <a:off x="509522" y="2485169"/>
          <a:ext cx="926404" cy="9264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66F609-E5BB-4797-AA91-F633F4B94367}">
      <dsp:nvSpPr>
        <dsp:cNvPr id="0" name=""/>
        <dsp:cNvSpPr/>
      </dsp:nvSpPr>
      <dsp:spPr>
        <a:xfrm>
          <a:off x="1945450" y="2106185"/>
          <a:ext cx="4643240" cy="1684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263" tIns="178263" rIns="178263" bIns="17826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Urban data that are collected at the same geospatial level share the same spatial structure. When data is limited, we can incorporate other urban data to assist the model training.</a:t>
          </a:r>
        </a:p>
      </dsp:txBody>
      <dsp:txXfrm>
        <a:off x="1945450" y="2106185"/>
        <a:ext cx="4643240" cy="1684372"/>
      </dsp:txXfrm>
    </dsp:sp>
    <dsp:sp modelId="{C664681F-9FB2-43B4-81AD-42BC61CE136C}">
      <dsp:nvSpPr>
        <dsp:cNvPr id="0" name=""/>
        <dsp:cNvSpPr/>
      </dsp:nvSpPr>
      <dsp:spPr>
        <a:xfrm>
          <a:off x="0" y="4211650"/>
          <a:ext cx="6588691" cy="1684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E9E885-9B68-4AC4-AB6D-BAABC08CD2FC}">
      <dsp:nvSpPr>
        <dsp:cNvPr id="0" name=""/>
        <dsp:cNvSpPr/>
      </dsp:nvSpPr>
      <dsp:spPr>
        <a:xfrm>
          <a:off x="509522" y="4590634"/>
          <a:ext cx="926404" cy="9264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A7F064-CD16-4BE2-90C6-FD4DCD457B88}">
      <dsp:nvSpPr>
        <dsp:cNvPr id="0" name=""/>
        <dsp:cNvSpPr/>
      </dsp:nvSpPr>
      <dsp:spPr>
        <a:xfrm>
          <a:off x="1945450" y="4211650"/>
          <a:ext cx="4643240" cy="1684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263" tIns="178263" rIns="178263" bIns="17826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Assumption: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/>
            <a:t>- Adding other urban data benefits model training.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/>
            <a:t>- GAN incorporate the connections among spatial units, thus benefiting more than other baseline models.</a:t>
          </a:r>
        </a:p>
      </dsp:txBody>
      <dsp:txXfrm>
        <a:off x="1945450" y="4211650"/>
        <a:ext cx="4643240" cy="16843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23:40:44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00:51:49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00:51:50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00:51:50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00:51:51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00:51:51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00:51:51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00:51:53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00:51:53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00:51:54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00:51:54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23:40:47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00:51:54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00:51:55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00:51:55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00:51:55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00:51:55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00:51:55.9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00:51:56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00:51:56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00:51:56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00:51:57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23:40:42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688 113 24575,'-58'-2'0,"0"1"0,0-1 0,-10 0 0,10 0 0,16 2 0,33 0 0,-10 0 0,2 0 0,5 0 0,-10 0 0,10 0 0,-2 0 0,4 2 0,3 0 0,1 2 0,-13 9 0,11-8 0,-9 8 0,13-12 0,-12 1 0,9-1 0,-9 3 0,10-1 0,1 2 0,2-3 0,-1 2 0,-4 0 0,2 2 0,-2-2 0,3 2 0,-6 6 0,5-6 0,-5 6 0,6-7 0,1-1 0,1 2 0,-1 3 0,4-4 0,-6 9 0,3-9 0,-4 15 0,4-13 0,-1 10 0,1-8 0,0-2 0,-1 4 0,2-6 0,0 1 0,0 5 0,2-4 0,-3 2 0,3-2 0,0-1 0,0 5 0,0-2 0,0 0 0,0 1 0,0-4 0,0 8 0,4-8 0,-2 5 0,3-3 0,-2 0 0,2-1 0,1 1 0,-1-2 0,5 4 0,-6-3 0,4 4 0,-3-3 0,-1-1 0,3 1 0,-4-2 0,4-1 0,4 7 0,1-3 0,10 8 0,-7-6 0,2-1 0,1 1 0,-5-3 0,6 2 0,1 1 0,7 1 0,7 2 0,-6 0 0,4-7 0,-20-3 0,13-1 0,-13 0 0,7 6 0,1-3 0,7 4 0,1-6 0,5 3 0,-12-2 0,10 0 0,-3 3 0,12-7 0,11 3 0,-8-4 0,14 0 0,-9 0 0,-1 0 0,-2 0 0,-11 3 0,10-2 0,-8 6 0,4-6 0,-13 8 0,-8-8 0,7 7 0,8-7 0,1 6 0,4-6 0,-6 6 0,1-6 0,0 10 0,4-10 0,-4 6 0,6-7 0,0 0 0,-6 0 0,-10 0 0,0 0 0,-11 0 0,3 0 0,3 0 0,-7 0 0,13 0 0,-9 0 0,9 0 0,-10 0 0,11-3 0,-11 2 0,4-2 0,7-1 0,-3 3 0,10-2 0,-7 3 0,7-4 0,1 3 0,0-9 0,-7 6 0,-2-7 0,-14 6 0,13-2 0,-8-2 0,1 3 0,7-5 0,-5-3 0,-2 6 0,11-20 0,-19 19 0,11-20 0,-11 15 0,2-8 0,0 1 0,-4 7 0,2-7 0,3-3 0,-1-1 0,5-18 0,-4 12 0,0-11 0,-4 20 0,-1-5 0,-7 19 0,0-13 0,0 12 0,0-17 0,0 14 0,0-6 0,0 3 0,-9 0 0,1 4 0,-12-10 0,-6 9 0,-5-8 0,-3 7 0,-10 0 0,-3 4 0,-20-7 0,17 8 0,-3 0-801,7-1 0,-1 1 801,-8-3 0,0 1 0,12 4 0,0 0 0,-2-2 0,-1 0 0,5 1 0,-1 2 0,-6 2 0,-1 0 0,11 0 0,1 1 0,-5 2 0,0 0 0,-26 0 0,29 0 0,0 0 0,-29 0 0,8 0 0,3 0 0,4 0-51,10 0 51,-13 0 0,35 0 0,-27-9 0,33 7 0,-28-6 1597,15 8-1597,-9 0 56,3 0-56,13 0 0,5 0 0,9 1 0,2 1 0,-2 1 0,4 0 0,-3-3 0,1 5 0,2-2 0,-4 4 0,3-3 0,-1 4 0,3-6 0,1 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00:51:57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00:51:57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00:51:58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00:51:58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00:51:58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00:51:59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00:51:59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00:51:59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00:52:00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00:52:00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23:42:27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210 0 24575,'-8'3'0,"-4"2"0,-21 8 0,12-3 0,-15 9 0,25-9 0,-2 0 0,4-1 0,3-3 0,1 1 0,0 0 0,5 1 0,-5 0 0,4 2 0,-5-2 0,2 2 0,-4 4 0,5-3 0,-3 9 0,5-5 0,-8 5 0,8-4 0,-5 3 0,6-8 0,0 4 0,0-5 0,0-2 0,0 1 0,0-1 0,0 0 0,0 6 0,0-5 0,0 10 0,4-8 0,0 8 0,8-7 0,-1 7 0,2-10 0,-4 0 0,5-1 0,-7-6 0,11 10 0,4-2 0,0-2 0,0 3 0,14 0 0,-2-1 0,33 2 0,-15-3 0,21-8 0,-21 4 0,6-1 0,-2 7 0,-30-4 0,18 4 0,-33-9 0,12-2 0,3 3 0,-12-1 0,32-2 0,-17 7 0,27-6 0,-6 14 0,16-7 0,-22 4 0,18-6 0,-20-1 0,7-4 0,-9 7 0,-3-7 0,-15 2 0,7 0 0,-14 0 0,-2 1 0,-6-2 0,-2 0 0,7-1 0,-3 3 0,10 0 0,-4 2 0,6 0 0,16-2 0,-13-1 0,22-3 0,-29 0 0,6 0 0,-8 0 0,-6-2 0,10 1 0,-11-1 0,12 2 0,-9-2 0,1 1 0,2-1 0,-5-1 0,6 3 0,-5-2 0,-2-1 0,1-2 0,-1 2 0,7-2 0,-4 5 0,8 0 0,-4-3 0,1 3 0,-1-3 0,-7 3 0,1 0 0,-1-3 0,2-2 0,0-1 0,0-3 0,13 1 0,-12-2 0,16-2 0,-18 2 0,6 0 0,-7 3 0,-1 2 0,-2 0 0,0-3 0,0 0 0,2-2 0,-1 2 0,1 1 0,1 0 0,-2-6 0,1 2 0,-1-4 0,-3 7 0,-1-1 0,0 1 0,1 0 0,0-2 0,-1 5 0,-2-3 0,3-4 0,-2 6 0,2-9 0,-3 3 0,0 3 0,0-3 0,0 5 0,0 1 0,0-4 0,0 2 0,0 1 0,0-1 0,0 3 0,0-7 0,0 5 0,0-4 0,0 3 0,0 2 0,-2-1 0,-1 2 0,-9-1 0,-18 3 0,-20-11 0,-45 4-702,46 0 0,-3 0 702,-18 3 0,-3-1 0,5-3 0,-2 0 0,-7 2 0,-1 1 0,4 0 0,1 0 0,0 1 0,2 1 0,2 4 0,2 2 0,6-4 0,3 1-461,5 3 1,1 0 460,-43 0 0,15 0 0,3 0-238,18 0 238,3 0 0,23 0 0,1 0 1318,19 0-1318,6 0 976,2 0-976,-3 0 269,3 0-269,-3 0 0,3 0 0,-7 0 0,5 0 0,-11 0 0,9 0 0,-4 0 0,4 0 0,3-2 0,1 1 0,3-1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00:52:01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00:52:01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00:52:01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00:52:02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00:52:03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00:52:03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00:52:03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24575,'2'2'0,"1"1"0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00:52:04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00:52:04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00:52:29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00:48:49.8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1070 1 24575,'-2'10'0,"-1"4"0,-3-2 0,0 7 0,3-10 0,-3 5 0,0-2 0,-7 12 0,0-8 0,4 4 0,-2-8 0,7-3 0,-2 10 0,-1-8 0,3 3 0,-3-3 0,2-4 0,-2 3 0,3-2 0,-3 0 0,5 1 0,-4-1 0,4 7 0,-5-4 0,3 1 0,-4 2 0,3-5 0,-14 22 0,10-19 0,-10 18 0,10-17 0,2 8 0,-6-1 0,-7 12 0,7-9 0,-12 17 0,15-22 0,-2 5 0,4-13 0,1 0 0,1 0 0,-1-2 0,4-1 0,-1-1 0,-1 1 0,-1 1 0,-2 2 0,3-2 0,-4 6 0,1-5 0,-1 5 0,-12 18 0,12-12 0,-21 21 0,3-8 0,-6 6 0,-13 7 0,17-2 0,-7-6 0,21-9 0,-12 0 0,20-15 0,-12 9 0,15-16 0,-4 7 0,0-7 0,3 4 0,-3-4 0,0 24 0,0-17 0,-4 26 0,7-23 0,-5 3 0,9-1 0,-4-10 0,3 3 0,-2 0 0,-1-3 0,-2 10 0,2-10 0,-2 9 0,-6 12 0,1-5 0,-6 12 0,9-21 0,-11 7 0,11-6 0,-20 19 0,16-13 0,-9 17 0,9-18 0,1 7 0,1 0 0,-1-12 0,4 4 0,1-14 0,4-1 0,-2-1 0,2 2 0,-2-2 0,0 5 0,2-4 0,-1 1 0,3 0 0,-1-1 0,2 1 0,-2-2 0,-1 0 0,-2 0 0,2 0 0,1 3 0,6 12 0,3-2 0,20 22 0,4-10 0,16 15 0,-6-3 0,5-1 0,9-5 0,17-5 0,7-5-632,-28-10 0,2 2 632,4 4 0,2 0 0,2 1 0,-1 0 0,-8-2 0,-5-1 0,11 4 0,-38-13 0,-4 5 0,-8-8 0,10 8 1264,-12-11-1264,12 11 0,-8-9 0,9 9 0,4-4 0,-6-2 0,8 3 0,-6-1 0,-4-2 0,6 0 0,-1 3 0,0-2 0,12 17 0,8-7 0,-8 7 0,20-6 0,-20 0 0,51 12 0,-24 2 0,17-4 0,-25 1 0,-26-18 0,5 4 0,-20-7 0,7 2 0,-5 2 0,4 0 0,-7-6 0,5 2 0,-6-2 0,3 5 0,0-6 0,0 5 0,4-8 0,-2 8 0,2-4 0,1 6 0,-5-6 0,12 11 0,-2-1 0,16 17 0,2 2 0,13 3 0,1-2 0,31-1-923,-34-5 0,2 1 923,12-6 0,0 1 0,-5 11 0,-2-1 0,-4-14 0,-2-2-304,11 13 304,-2 3 0,-17-10 0,4 10 0,-1 0 0,-11-13 0,1 8 0,2-10 0,-1 0 0,19 9 1816,-14-13-1816,14 12 334,-23-14-334,29 15 0,-35-21 0,27 14 0,-10 0 0,9 10 0,30 16-631,-14-1 631,-23-27 0,3 0 0,1 7 0,2-2 0,-3-7 0,3 0 0,19 16 0,2 3-1746,-8-10 0,1 1 1746,18 13 0,-1 2 0,-14-12 0,-2 0-72,2 3 1,-2-3 71,-16-13 0,-3-1 0,-1 5 0,-1-1-296,3-4 1,-1 1 295,-1 5 0,0 0 0,2-2 0,1-1 0,4 0 0,0 0 0,-4 0 0,1-1 0,6-4 0,1-1 0,-7-1 0,-1-1 0,-2-3 0,1-2 0,3-2 0,-1 2 0,39 21 496,-10-11-496,-30-3 3442,2 3-3442,-24-9 172,37 16-172,-15-2 0,3-5 0,4 0 0,31 7 0,-23-4 0,1-1 747,31-1-747,-9 16 0,-28-20 0,-6 4 0,-27-6 0,11-1 0,-12 2 0,7 5 0,5-7 0,16 17 0,-2-14 0,21 17 0,-30-23 0,14 9 0,-18-12 0,-9 1 0,-1-2 0,-9 4 0,0-3 0,1 4 0,-1-4 0,28 22 0,4-18 0,20 23 0,12-17 0,-30-2 0,10 4 0,-40-13 0,3 6 0,-18-11 0,22 17 0,-17-12 0,37 30 0,-35-26 0,27 23 0,-31-28 0,7 8 0,-9-9 0,0 1 0,1 7 0,8 4 0,4 7 0,6 3 0,-6-3 0,4 2 0,-13-11 0,23 26 0,-6-16 0,6 11 0,-5-15 0,-12-9 0,-4-2 0,15 10 0,-4-5 0,11 14 0,-13-17 0,-9 2 0,-8-13 0,-3 1 0,-2-1 0,1 4 0,-1-1 0,2-1 0,0 0 0,0-3 0,0 1 0,0 2 0,0-5 0,0 2 0,7-2 0,-8 0 0,5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00:52:30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00:52:31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24575,'6'-5'0,"-2"2"0,-4 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00:52:31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00:52:32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00:52:32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00:57:30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1083 111 24575,'-7'-1'0,"-17"15"0,9-6 0,-11 10 0,18-13 0,-2 3 0,3-3 0,-1 3 0,-2-1 0,2 1 0,0 0 0,-1 1 0,1-1 0,-3 0 0,0 6 0,2-7 0,1 4 0,-4-8 0,3 4 0,-6-2 0,5 3 0,0 2 0,-5-1 0,6-1 0,-5 3 0,8-5 0,-1 1 0,2-2 0,-3 3 0,3-3 0,-3 3 0,3-3 0,-2 0 0,1 0 0,-1 0 0,-1 0 0,3 0 0,-5 0 0,4 0 0,-1 2 0,-5 0 0,5 0 0,-5 1 0,7-2 0,-2 1 0,1 0 0,-1 1 0,2 2 0,-11 9 0,7-2 0,-18 11 0,19-11 0,-11 1 0,7 5 0,1-9 0,-12 17 0,13-18 0,-6 5 0,11-8 0,-7 2 0,4 3 0,-4-2 0,4 1 0,3-6 0,-7 6 0,3-1 0,-1 3 0,1-3 0,2 9 0,-1-11 0,0 12 0,1-13 0,1 5 0,-3 0 0,2-1 0,-8 13 0,6-16 0,-3 12 0,4-13 0,2 5 0,-1-4 0,-3 8 0,4-3 0,-16 15 0,16-12 0,-15 20 0,16-25 0,-6 13 0,4-11 0,-3 4 0,4-4 0,-6 11 0,3-1 0,-3 1 0,2 9 0,7-18 0,-7 10 0,4 1 0,-1 10 0,-2 2 0,6-6 0,-8 9 0,-1-15 0,5 10 0,-4-15 0,10 4 0,-1-11 0,-1 12 0,2-9 0,-7-4 0,4 3 0,-1-10 0,-1 10 0,5-6 0,-2 18 0,-1 0 0,0-2 0,-3-6 0,4-15 0,-1 1 0,3-1 0,-1 2 0,0 0 0,1-2 0,-1-1 0,2 0 0,0 1 0,0 2 0,0 5 0,0-4 0,0 2 0,0 1 0,0-8 0,4 21 0,2-16 0,5 17 0,-5-19 0,6 9 0,-10-11 0,6 7 0,-5-6 0,-1 0 0,3-1 0,0 0 0,1-1 0,1 3 0,-2-3 0,2 1 0,-1-4 0,8-1 0,-5 1 0,5 2 0,-6-2 0,0 1 0,-1-4 0,1 3 0,2-3 0,-2 5 0,6-5 0,-5 7 0,5-4 0,-6 2 0,2-2 0,2-3 0,-1 2 0,8-1 0,5 5 0,-6-5 0,10 4 0,-13-5 0,14 8 0,2-6 0,-5 7 0,10-9 0,-1 0 0,6 0 0,15 0 0,-15 0 0,-1 0 0,-12-3 0,-12 0 0,3-1 0,-3-1 0,4 1 0,-7-2 0,6 0 0,-10 0 0,10 0 0,-4 0 0,1-3 0,12-4 0,-2-2 0,5-2 0,6 2 0,-3-7 0,-3 8 0,13-19 0,-21 17 0,30-23 0,-24 15 0,17-14 0,-16 8 0,7-7 0,-6 6 0,8-14 0,-19 18 0,7-22 0,-10-1 0,5-2 0,-8-4 0,17 5 0,-20 1 0,36-14 0,-36 13 0,18 9 0,-17-3 0,5 12 0,0-15 0,3 0 0,-8-2 0,5-8 0,-5 0 0,10-18 0,-2 5 0,9-7 0,3-6 0,-7 21 0,1-4 0,-10 11 0,-10 15 0,-1 6 0,-5-10 0,0 17 0,0-28 0,0 23 0,0 0 0,0 14 0,-6 3 0,5 0 0,-8 2 0,3-1 0,2 6 0,-25-29 0,21 26 0,-33-29 0,25 29 0,-14-4 0,-7-7 0,13 14 0,-9-10 0,18 15 0,-8-7 0,12 9 0,-11-9 0,14 11 0,-15-3 0,-4 3 0,-21 0 0,-1 0 0,-18 0 0,15 5 0,-21 1 0,21 11 0,-24 8 0,16 0 0,-7 10 0,0-9 0,7 8 0,-7-9 0,9 9 0,8-11 0,-1 10 0,26-18 0,1 3 0,21-15 0,1-1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00:57:34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1340 1 13371,'-38'0'0,"5"0"4507,-23 5-4507,23-4 1945,-12 13-1945,22-12 0,-22 12 0,12-8 1073,-15 4-1073,17 2 3679,2-4-3679,14 1 0,0-3 0,-4 10 0,9-8 0,-21 14 0,22-15 0,-22 15 0,12-3 0,-6 3 0,-4 6 0,13-15 0,-19 17 0,7-13 0,-6 7 0,1-1 0,17-9 0,-22 29 0,26-29 0,-18 24 0,22-29 0,-15 27 0,10-21 0,-6 21 0,-7-8 0,13-10 0,-13 9 0,11-4 0,-5-2 0,6 5 0,-2-8 0,7-3 0,1-6 0,-2 9 0,0-9 0,4 6 0,-3-1 0,0 2 0,-1 4 0,0-4 0,1-1 0,3-1 0,1-3 0,-1 4 0,0 0 0,0 0 0,-6 14 0,3 2 0,-3 0 0,2-2 0,2-9 0,-7 9 0,10 2 0,-7-1 0,1 16 0,2-22 0,-2 9 0,4-5 0,6-11 0,-7 12 0,7-9 0,-10 9 0,8-11 0,-10 18 0,10-23 0,-2 14 0,3 6 0,2-9 0,0 22 0,0-24 0,0 2 0,0 0 0,0-12 0,0 7 0,0-4 0,0-4 0,0 1 0,0 2 0,0-7 0,0 5 0,0 0 0,0-6 0,6 13 0,-5-12 0,7 7 0,-7-6 0,1 2 0,-2 4 0,2-3 0,-1 2 0,1 1 0,-2-5 0,3 10 0,-2-8 0,8 8 0,-3 10 0,5 3 0,-3-2 0,1 6 0,-3-25 0,2 16 0,-5-20 0,3 11 0,-3-11 0,13 16 0,-2 0 0,2-1 0,-3 1 0,-10-13 0,2 0 0,-3-2 0,1 1 0,-3-3 0,5 1 0,-2 0 0,2-1 0,0 1 0,-3-2 0,3 3 0,-5-1 0,7 8 0,-3-4 0,3 4 0,-2-5 0,2 0 0,-1-2 0,1-1 0,-2-2 0,2 2 0,-1-1 0,1 1 0,-2-2 0,0 0 0,0 1 0,0-4 0,3 1 0,4 0 0,-3-3 0,3 3 0,8-3 0,-4 3 0,8-2 0,-5 2 0,-3 3 0,4-5 0,-5 5 0,13-1 0,-2-4 0,13 3 0,-8-4 0,15 0 0,-5 0 0,17 0 0,1 0 0,-18 0 0,13 0 0,-34 0 0,16-3 0,-27 2 0,9-5 0,-9 3 0,4-3 0,-4-1 0,3-2 0,-3 0 0,14-10 0,-13 9 0,13-11 0,1-2 0,-8 10 0,5-14 0,-5 9 0,-3-3 0,14-8 0,-9 0 0,13-15 0,-10 3 0,12-15-6784,-16 14 6784,17-23 0,-15 13 0,5-6 0,-4 10 0,-7 18 0,1-8 0,-7 8 6784,6-10-6784,-10 10 0,10-25 0,-11 20 0,6-14 0,-7 12 0,6 6 0,-6-8 0,9 8 0,-8 3 0,4-1 0,-3 7 0,-2-16 0,2 16 0,-1-2 0,-2-12 0,3 7 0,1-19 0,8-8 0,-4 4 0,3-15 0,-11 9 0,0 8 0,0 11 0,0 2 0,0 14 0,0-1 0,0-3 0,0-4 0,0-1 0,0-18 0,0 30 0,0-33 0,0 33 0,0-13 0,0 14 0,0 10 0,0-5 0,0 6 0,0-2 0,-3-5 0,2 6 0,-2-3 0,-1-8 0,0 11 0,0-18 0,1 20 0,1-7 0,-1 6 0,0 0 0,-1 1 0,3-5 0,-1 5 0,-4-12 0,4 12 0,-4-2 0,6 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00:48:53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24575,'21'-3'0,"11"6"0,44 11 0,5 13-1094,-24-10 0,1 2 1094,-8 5 0,1 2 0,15 3 0,1 3 0,-4 1 0,-1 3-728,10 5 0,-2 3 728,-12-3 0,-2 2 0,1 2 0,-2 1 0,-7-5 0,0-1 0,4 2 0,-1-3 0,32 17 0,-38-23 0,-2 1 0,21 12 0,-23-15 0,-1-1 0,7 5 845,21 14-845,-24-15 0,26 12 0,-4 4-527,10-10 527,7 13 0,-3-12 2,-24-12 1,2-1-3,-12-6 0,0-2 0,15 6 0,1-1 0,-12-4 0,-1 0 0,9 0 0,-2 1 1625,26 17-1625,10-4 0,-31-2 0,5-2 0,-7 4 0,10 9 0,0-5 0,-6-2 0,10 0 0,-29-15 0,20 13 0,-14-7 0,8 1 0,-16-5 0,7 4 577,-1-7-577,18 22 0,4-15 0,7 16 0,-25-20 0,21 6 1119,-29-9-1119,29 9 0,-4-4 0,13 19 0,-5-16 0,1-1 0,-29-8 0,0 0-589,33 12 1,-1-4 588,9-5 0,-32-2 0,-1 0 0,24 1-598,3 14 598,-34-18 0,6 15 0,-23-14 0,38 4 0,-22 7 0,35-1 0,-21 14 0,-1-6 0,-22-12 0,12 15 1140,-16-13-1140,7 6 635,1 4-635,-13-17 0,15 24 0,3-15 0,4 11 0,13-9 0,-5 3 0,5-3 0,-7-1 0,-6 3 0,12-1 0,-15 3 0,3-1 0,-3-5 0,-5 2 0,13-1 0,3 12 0,-7 0 0,-16-11 0,-3 3 0,-18-22 0,3 7 0,-1-6 0,-6 2 0,18 8 0,-11-7 0,16 13 0,-6-14 0,8 21 0,5-1 0,9 6 0,-12-3 0,10-4 0,-6-1 0,-4-1 0,15-3 0,-14 3 0,18 5 0,-22-10 0,28 14 0,-38-24 0,44 19 0,-40-13 0,40 9 0,-40-10 0,43 15 0,-52-22 0,37 25 0,-23-23 0,19 24 0,13-8 0,3 11 0,-26-23 0,5-1 0,20 9 0,2 2 0,-9-4 0,1 0-985,16 9 1,-1-1 984,-24-10 0,-2 0 0,1 5 0,-1-4 0,-4-9 0,0-3 0,41 20 0,-29-21 0,-7-6 0,-39 2 0,3 0 0,-16 0 1969,-2 10-1969,0-8 0,-10 25 0,-30 32 0,12-11 0,2-15 0,2 3 0,-1 30 0,0-2 0,1 5 0,-14-1 0,17-41 0,-11 13 0,0-1 0,20-27 0,-24 50 0,17-39 0,-5 25 0,-7-19 0,15-13 0,-19 10 0,19-16 0,-22 24 0,15-15 0,1 5 0,2-9 0,10-4 0,-2-4 0,-8 7 0,10-11 0,-10 11 0,7 1 0,3-8 0,-4 7 0,6-18 0,0 2 0,-2 5 0,3-3 0,-1 6 0,-2-5 0,-2 13 0,3-12 0,-5 11 0,5-9 0,-3 2 0,2-1 0,-10 8 0,10-12 0,-10 14 0,-2 8 0,-1-3 0,0 4 0,4-14 0,11-11 0,-2 1 0,5-3 0,-3 1 0,3-2 0,2 3 0,-1-3 0,1 3 0,-2-1 0,-3 1 0,3 0 0,-3-1 0,0 5 0,1-3 0,-1 3 0,0 10 0,3-13 0,-13 22 0,10-23 0,-19 19 0,19-17 0,-12 13 0,12-12 0,-1 1 0,4-2 0,0-2 0,0 2 0,-1-2 0,-1 1 0,2-3 0,-11 12 0,8-10 0,-8 8 0,7-5 0,3-4 0,0 7 0,1-8 0,2 3 0,-4-1 0,1 0 0,-1-1 0,2 1 0,-1-1 0,1 1 0,0 0 0,0-6 0,-7 1 0,-18-3 0,-3-9 0,-2 4 0,14-6 0,11 8 0,0-6 0,2 5 0,-4-6 0,4 5 0,0 0 0,-2-2 0,2-1 0,-10-11 0,5 9 0,-22-19 0,21 18 0,-10-8 0,17 14 0,-1-2 0,3 4 0,-3-2 0,3 0 0,0 2 0,0-2 0,0 0 0,0 0 0,-1 0 0,4 2 0,-1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00:51:48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00:51:49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00:51:49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380A5-6858-A5B0-86B9-00B698DC1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7E5E08-6206-669B-1B00-BB8C2033EE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00084-DF63-FF27-25D4-AE0869FAA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3D45-FE07-3C43-B9EA-6B4C69BCDE38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8EF10-C773-090A-AC29-A776A0B1E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393FD-41F2-DBBB-779E-FA39D6149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25906-513E-A242-912B-A65146BCA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28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3284E-ECAA-346E-B114-0B1DBACED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74D95D-A1DA-B7BF-58E0-763B7F185F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CBE19-A1A7-1310-39F6-09670FA1B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3D45-FE07-3C43-B9EA-6B4C69BCDE38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A27C3-33FF-6839-62A6-F3C59D72F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344792-9296-D8D9-6B5C-B72B128F7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25906-513E-A242-912B-A65146BCA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290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C19971-51FA-0D16-C85E-91DC59475E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9715D9-CAE7-E705-DD2E-FF3F18CC8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D9BB5-B407-E348-D5EF-144788CBF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3D45-FE07-3C43-B9EA-6B4C69BCDE38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FA2444-B726-69AA-F041-0F902B5E7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AF833-B34B-1BA9-3E35-D8045C240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25906-513E-A242-912B-A65146BCA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838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167F0-26F8-47A3-8A15-3219AF8B4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A4585-D45F-4E09-362B-2481D5D4A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9A68C-43A9-EC2B-35E6-1A07B826D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3D45-FE07-3C43-B9EA-6B4C69BCDE38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34596-0C29-B133-6585-8F6A49721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2F2C4-35C4-712F-8D10-75BDB940D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25906-513E-A242-912B-A65146BCA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523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B24B4-819F-3804-9D07-36D2E15A9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A111CD-CEEE-D4C5-E348-A7D6DDD89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D67E8-6312-B9E6-5363-487BD0E37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3D45-FE07-3C43-B9EA-6B4C69BCDE38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AD5F1-7FC9-6040-095F-C733CCE15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FD01C-CC88-C558-F121-326CC2B6C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25906-513E-A242-912B-A65146BCA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335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916CD-B5DD-CD0A-4344-4937B9443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ED21E-4AFB-47E8-5AD9-D3BA7425CF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7E529D-446A-84CE-0392-C30D6831A1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11D86-36C2-7DB9-B434-6A86EF78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3D45-FE07-3C43-B9EA-6B4C69BCDE38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0A89C6-7D9A-AE15-B944-7FC827EE2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62522-1057-AC11-3EB6-C67F10F43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25906-513E-A242-912B-A65146BCA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69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6404C-2C5B-811A-01F5-C1F0447EE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657076-BFE3-0E09-0373-052D0016C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818C8F-675B-425B-1EB6-45B5DCB50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51F8A8-3295-CD8A-EB10-E626DFB05D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98998A-7649-F1BF-95D5-AC5E574264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FF9C01-8031-75E2-773F-2B7D1940E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3D45-FE07-3C43-B9EA-6B4C69BCDE38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E09006-E195-6279-FCDD-CA482C71A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298BB0-3A1A-30F1-D072-B00C110AD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25906-513E-A242-912B-A65146BCA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381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BF85D-E7C3-8E3D-098E-CA1C159E7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FC9ABB-0790-360E-4112-4503130B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3D45-FE07-3C43-B9EA-6B4C69BCDE38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BF4545-EF72-4549-4FA8-0E14B60F4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94319D-AC18-8DF3-B874-961A779FA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25906-513E-A242-912B-A65146BCA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03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5C1210-C7C5-0C2C-D079-1174CB037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3D45-FE07-3C43-B9EA-6B4C69BCDE38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02EC57-7501-247E-40CD-2E1C94A26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DCAC5-42C0-9B32-0BA5-087109859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25906-513E-A242-912B-A65146BCA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10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D20BB-1F2C-6B83-56D0-01982AA2D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F24D1-94FE-8DE9-2A41-58E1A4AE3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DEEFBA-FEE1-1432-C388-7F6DAE31FA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35E8F9-4828-124A-298F-E5418970D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3D45-FE07-3C43-B9EA-6B4C69BCDE38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D7C71-9A3D-752A-20E9-42846EEAC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071EA1-4922-5774-1833-99C26EBE2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25906-513E-A242-912B-A65146BCA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727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F9525-6DA0-7D99-0C6B-0CE5210F6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3C9900-02F2-F6C5-705E-2D348D604E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24CEF6-5E9F-A8AE-3C7B-8987D4E52D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36310-ECB4-89EA-57A4-7B5B28288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3D45-FE07-3C43-B9EA-6B4C69BCDE38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30A88E-4118-F98A-4C60-BC2A8BB04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FA33AA-EB29-14B3-0B98-938F9202C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25906-513E-A242-912B-A65146BCA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51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580E2D-21BC-2646-17E1-37CF342D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DA981B-26A3-E3CC-B3E1-C38819E56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C4C5D-BDD6-693A-C469-03D3CB88D8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03D45-FE07-3C43-B9EA-6B4C69BCDE38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86456C-C26A-3EED-A126-7FA334BA3B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689F6-F0E2-E89E-4487-9D7A75E98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25906-513E-A242-912B-A65146BCA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344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2.xml"/><Relationship Id="rId18" Type="http://schemas.openxmlformats.org/officeDocument/2006/relationships/customXml" Target="../ink/ink17.xml"/><Relationship Id="rId26" Type="http://schemas.openxmlformats.org/officeDocument/2006/relationships/customXml" Target="../ink/ink25.xml"/><Relationship Id="rId39" Type="http://schemas.openxmlformats.org/officeDocument/2006/relationships/customXml" Target="../ink/ink38.xml"/><Relationship Id="rId21" Type="http://schemas.openxmlformats.org/officeDocument/2006/relationships/customXml" Target="../ink/ink20.xml"/><Relationship Id="rId34" Type="http://schemas.openxmlformats.org/officeDocument/2006/relationships/customXml" Target="../ink/ink33.xml"/><Relationship Id="rId42" Type="http://schemas.openxmlformats.org/officeDocument/2006/relationships/customXml" Target="../ink/ink41.xml"/><Relationship Id="rId47" Type="http://schemas.openxmlformats.org/officeDocument/2006/relationships/customXml" Target="../ink/ink46.xml"/><Relationship Id="rId50" Type="http://schemas.openxmlformats.org/officeDocument/2006/relationships/customXml" Target="../ink/ink48.xml"/><Relationship Id="rId55" Type="http://schemas.openxmlformats.org/officeDocument/2006/relationships/customXml" Target="../ink/ink53.xml"/><Relationship Id="rId7" Type="http://schemas.openxmlformats.org/officeDocument/2006/relationships/customXml" Target="../ink/ink7.xml"/><Relationship Id="rId2" Type="http://schemas.openxmlformats.org/officeDocument/2006/relationships/image" Target="../media/image36.png"/><Relationship Id="rId16" Type="http://schemas.openxmlformats.org/officeDocument/2006/relationships/customXml" Target="../ink/ink15.xml"/><Relationship Id="rId29" Type="http://schemas.openxmlformats.org/officeDocument/2006/relationships/customXml" Target="../ink/ink28.xml"/><Relationship Id="rId11" Type="http://schemas.openxmlformats.org/officeDocument/2006/relationships/customXml" Target="../ink/ink10.xml"/><Relationship Id="rId24" Type="http://schemas.openxmlformats.org/officeDocument/2006/relationships/customXml" Target="../ink/ink23.xml"/><Relationship Id="rId32" Type="http://schemas.openxmlformats.org/officeDocument/2006/relationships/customXml" Target="../ink/ink31.xml"/><Relationship Id="rId37" Type="http://schemas.openxmlformats.org/officeDocument/2006/relationships/customXml" Target="../ink/ink36.xml"/><Relationship Id="rId40" Type="http://schemas.openxmlformats.org/officeDocument/2006/relationships/customXml" Target="../ink/ink39.xml"/><Relationship Id="rId45" Type="http://schemas.openxmlformats.org/officeDocument/2006/relationships/customXml" Target="../ink/ink44.xml"/><Relationship Id="rId53" Type="http://schemas.openxmlformats.org/officeDocument/2006/relationships/customXml" Target="../ink/ink51.xml"/><Relationship Id="rId5" Type="http://schemas.openxmlformats.org/officeDocument/2006/relationships/customXml" Target="../ink/ink6.xml"/><Relationship Id="rId10" Type="http://schemas.openxmlformats.org/officeDocument/2006/relationships/customXml" Target="../ink/ink9.xml"/><Relationship Id="rId19" Type="http://schemas.openxmlformats.org/officeDocument/2006/relationships/customXml" Target="../ink/ink18.xml"/><Relationship Id="rId31" Type="http://schemas.openxmlformats.org/officeDocument/2006/relationships/customXml" Target="../ink/ink30.xml"/><Relationship Id="rId44" Type="http://schemas.openxmlformats.org/officeDocument/2006/relationships/customXml" Target="../ink/ink43.xml"/><Relationship Id="rId52" Type="http://schemas.openxmlformats.org/officeDocument/2006/relationships/customXml" Target="../ink/ink50.xml"/><Relationship Id="rId4" Type="http://schemas.openxmlformats.org/officeDocument/2006/relationships/image" Target="../media/image360.png"/><Relationship Id="rId9" Type="http://schemas.openxmlformats.org/officeDocument/2006/relationships/customXml" Target="../ink/ink8.xml"/><Relationship Id="rId14" Type="http://schemas.openxmlformats.org/officeDocument/2006/relationships/customXml" Target="../ink/ink13.xml"/><Relationship Id="rId22" Type="http://schemas.openxmlformats.org/officeDocument/2006/relationships/customXml" Target="../ink/ink21.xml"/><Relationship Id="rId27" Type="http://schemas.openxmlformats.org/officeDocument/2006/relationships/customXml" Target="../ink/ink26.xml"/><Relationship Id="rId30" Type="http://schemas.openxmlformats.org/officeDocument/2006/relationships/customXml" Target="../ink/ink29.xml"/><Relationship Id="rId35" Type="http://schemas.openxmlformats.org/officeDocument/2006/relationships/customXml" Target="../ink/ink34.xml"/><Relationship Id="rId43" Type="http://schemas.openxmlformats.org/officeDocument/2006/relationships/customXml" Target="../ink/ink42.xml"/><Relationship Id="rId48" Type="http://schemas.openxmlformats.org/officeDocument/2006/relationships/image" Target="../media/image38.png"/><Relationship Id="rId56" Type="http://schemas.openxmlformats.org/officeDocument/2006/relationships/customXml" Target="../ink/ink54.xml"/><Relationship Id="rId8" Type="http://schemas.openxmlformats.org/officeDocument/2006/relationships/image" Target="../media/image7.png"/><Relationship Id="rId51" Type="http://schemas.openxmlformats.org/officeDocument/2006/relationships/customXml" Target="../ink/ink49.xml"/><Relationship Id="rId3" Type="http://schemas.openxmlformats.org/officeDocument/2006/relationships/customXml" Target="../ink/ink5.xml"/><Relationship Id="rId12" Type="http://schemas.openxmlformats.org/officeDocument/2006/relationships/customXml" Target="../ink/ink11.xml"/><Relationship Id="rId17" Type="http://schemas.openxmlformats.org/officeDocument/2006/relationships/customXml" Target="../ink/ink16.xml"/><Relationship Id="rId25" Type="http://schemas.openxmlformats.org/officeDocument/2006/relationships/customXml" Target="../ink/ink24.xml"/><Relationship Id="rId33" Type="http://schemas.openxmlformats.org/officeDocument/2006/relationships/customXml" Target="../ink/ink32.xml"/><Relationship Id="rId38" Type="http://schemas.openxmlformats.org/officeDocument/2006/relationships/customXml" Target="../ink/ink37.xml"/><Relationship Id="rId46" Type="http://schemas.openxmlformats.org/officeDocument/2006/relationships/customXml" Target="../ink/ink45.xml"/><Relationship Id="rId20" Type="http://schemas.openxmlformats.org/officeDocument/2006/relationships/customXml" Target="../ink/ink19.xml"/><Relationship Id="rId41" Type="http://schemas.openxmlformats.org/officeDocument/2006/relationships/customXml" Target="../ink/ink40.xml"/><Relationship Id="rId54" Type="http://schemas.openxmlformats.org/officeDocument/2006/relationships/customXml" Target="../ink/ink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5" Type="http://schemas.openxmlformats.org/officeDocument/2006/relationships/customXml" Target="../ink/ink14.xml"/><Relationship Id="rId23" Type="http://schemas.openxmlformats.org/officeDocument/2006/relationships/customXml" Target="../ink/ink22.xml"/><Relationship Id="rId28" Type="http://schemas.openxmlformats.org/officeDocument/2006/relationships/customXml" Target="../ink/ink27.xml"/><Relationship Id="rId36" Type="http://schemas.openxmlformats.org/officeDocument/2006/relationships/customXml" Target="../ink/ink35.xml"/><Relationship Id="rId49" Type="http://schemas.openxmlformats.org/officeDocument/2006/relationships/customXml" Target="../ink/ink4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5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customXml" Target="../ink/ink56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customXml" Target="../ink/ink2.xml"/><Relationship Id="rId9" Type="http://schemas.openxmlformats.org/officeDocument/2006/relationships/customXml" Target="../ink/ink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61326-8619-DD13-2413-87CB75F35C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Urban Data Disaggregation Using Graph Attention Networks</a:t>
            </a:r>
          </a:p>
        </p:txBody>
      </p:sp>
    </p:spTree>
    <p:extLst>
      <p:ext uri="{BB962C8B-B14F-4D97-AF65-F5344CB8AC3E}">
        <p14:creationId xmlns:p14="http://schemas.microsoft.com/office/powerpoint/2010/main" val="732462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CD8C-FB7A-7750-015F-36A2C1CD5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457" y="177470"/>
            <a:ext cx="10515600" cy="1325563"/>
          </a:xfrm>
        </p:spPr>
        <p:txBody>
          <a:bodyPr/>
          <a:lstStyle/>
          <a:p>
            <a:r>
              <a:rPr lang="en-US" dirty="0"/>
              <a:t>Spatial Disaggregation – Mass-Preserving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3D9F8-E149-6DFC-3B19-F04F43786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074" y="1811236"/>
            <a:ext cx="5207427" cy="202648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6"/>
                </a:solidFill>
              </a:rPr>
              <a:t>Mass-Preserving: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Calculate the average disaggregation ratio from the source to the target regions based on training data.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DB50BB1-6DC3-7BD3-70D9-D5E97419AD9D}"/>
              </a:ext>
            </a:extLst>
          </p:cNvPr>
          <p:cNvGrpSpPr/>
          <p:nvPr/>
        </p:nvGrpSpPr>
        <p:grpSpPr>
          <a:xfrm>
            <a:off x="985434" y="1832534"/>
            <a:ext cx="3818394" cy="1454207"/>
            <a:chOff x="985434" y="1832534"/>
            <a:chExt cx="3818394" cy="1454207"/>
          </a:xfrm>
        </p:grpSpPr>
        <p:sp>
          <p:nvSpPr>
            <p:cNvPr id="54" name="Right Arrow 53">
              <a:extLst>
                <a:ext uri="{FF2B5EF4-FFF2-40B4-BE49-F238E27FC236}">
                  <a16:creationId xmlns:a16="http://schemas.microsoft.com/office/drawing/2014/main" id="{C0E4B40D-577A-5218-3A80-09611E37A089}"/>
                </a:ext>
              </a:extLst>
            </p:cNvPr>
            <p:cNvSpPr/>
            <p:nvPr/>
          </p:nvSpPr>
          <p:spPr>
            <a:xfrm>
              <a:off x="2510905" y="2344112"/>
              <a:ext cx="767451" cy="371689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DCB89B7-D407-988F-89A9-2466657F384D}"/>
                </a:ext>
              </a:extLst>
            </p:cNvPr>
            <p:cNvGrpSpPr/>
            <p:nvPr/>
          </p:nvGrpSpPr>
          <p:grpSpPr>
            <a:xfrm>
              <a:off x="985434" y="1891894"/>
              <a:ext cx="1356746" cy="1394847"/>
              <a:chOff x="985434" y="1891894"/>
              <a:chExt cx="1356746" cy="1394847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DB957958-A88A-9D87-460D-E4CFC6769976}"/>
                  </a:ext>
                </a:extLst>
              </p:cNvPr>
              <p:cNvGrpSpPr/>
              <p:nvPr/>
            </p:nvGrpSpPr>
            <p:grpSpPr>
              <a:xfrm>
                <a:off x="985434" y="1891894"/>
                <a:ext cx="1356746" cy="1394847"/>
                <a:chOff x="985434" y="1650976"/>
                <a:chExt cx="1356746" cy="1394847"/>
              </a:xfrm>
            </p:grpSpPr>
            <p:sp>
              <p:nvSpPr>
                <p:cNvPr id="30" name="Document 29">
                  <a:extLst>
                    <a:ext uri="{FF2B5EF4-FFF2-40B4-BE49-F238E27FC236}">
                      <a16:creationId xmlns:a16="http://schemas.microsoft.com/office/drawing/2014/main" id="{5A0BB5C5-853D-9ACE-4DBB-700ED43A75F2}"/>
                    </a:ext>
                  </a:extLst>
                </p:cNvPr>
                <p:cNvSpPr/>
                <p:nvPr/>
              </p:nvSpPr>
              <p:spPr>
                <a:xfrm>
                  <a:off x="985434" y="1650976"/>
                  <a:ext cx="1356746" cy="1394847"/>
                </a:xfrm>
                <a:prstGeom prst="flowChartDocument">
                  <a:avLst/>
                </a:prstGeom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C8BF2FAA-E1B8-F5BD-4713-4AEB5C83F1E2}"/>
                    </a:ext>
                  </a:extLst>
                </p:cNvPr>
                <p:cNvCxnSpPr>
                  <a:cxnSpLocks/>
                  <a:stCxn id="30" idx="1"/>
                  <a:endCxn id="30" idx="0"/>
                </p:cNvCxnSpPr>
                <p:nvPr/>
              </p:nvCxnSpPr>
              <p:spPr>
                <a:xfrm flipV="1">
                  <a:off x="985434" y="1650976"/>
                  <a:ext cx="678373" cy="69742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7BB2E075-5A59-BF73-B477-95581BF1295D}"/>
                    </a:ext>
                  </a:extLst>
                </p:cNvPr>
                <p:cNvCxnSpPr>
                  <a:cxnSpLocks/>
                  <a:stCxn id="30" idx="2"/>
                  <a:endCxn id="30" idx="0"/>
                </p:cNvCxnSpPr>
                <p:nvPr/>
              </p:nvCxnSpPr>
              <p:spPr>
                <a:xfrm flipV="1">
                  <a:off x="1663807" y="1650976"/>
                  <a:ext cx="0" cy="1302632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D962D967-FAC2-D2A2-E0AA-664B6C118E3E}"/>
                  </a:ext>
                </a:extLst>
              </p:cNvPr>
              <p:cNvSpPr/>
              <p:nvPr/>
            </p:nvSpPr>
            <p:spPr>
              <a:xfrm>
                <a:off x="1108129" y="2007031"/>
                <a:ext cx="139485" cy="1472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1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C66F41B1-5C8E-0056-6C60-8D170F12BFDD}"/>
                  </a:ext>
                </a:extLst>
              </p:cNvPr>
              <p:cNvSpPr/>
              <p:nvPr/>
            </p:nvSpPr>
            <p:spPr>
              <a:xfrm>
                <a:off x="1261497" y="2642184"/>
                <a:ext cx="139485" cy="1472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2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F51A8605-9F37-1E53-F9AE-FD0A9D15A2D5}"/>
                  </a:ext>
                </a:extLst>
              </p:cNvPr>
              <p:cNvSpPr/>
              <p:nvPr/>
            </p:nvSpPr>
            <p:spPr>
              <a:xfrm>
                <a:off x="1926632" y="2336617"/>
                <a:ext cx="139485" cy="1472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3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37C5CB52-DA6B-E32B-F7FE-7C6926FB369E}"/>
                </a:ext>
              </a:extLst>
            </p:cNvPr>
            <p:cNvGrpSpPr/>
            <p:nvPr/>
          </p:nvGrpSpPr>
          <p:grpSpPr>
            <a:xfrm>
              <a:off x="3447082" y="1832534"/>
              <a:ext cx="1356746" cy="1394847"/>
              <a:chOff x="3447082" y="1832534"/>
              <a:chExt cx="1356746" cy="1394847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D61EB316-5943-54D9-3C86-DB553ACC94D1}"/>
                  </a:ext>
                </a:extLst>
              </p:cNvPr>
              <p:cNvGrpSpPr/>
              <p:nvPr/>
            </p:nvGrpSpPr>
            <p:grpSpPr>
              <a:xfrm>
                <a:off x="3447082" y="1832534"/>
                <a:ext cx="1356746" cy="1394847"/>
                <a:chOff x="3447082" y="1591616"/>
                <a:chExt cx="1356746" cy="1394847"/>
              </a:xfrm>
            </p:grpSpPr>
            <p:sp>
              <p:nvSpPr>
                <p:cNvPr id="40" name="Document 39">
                  <a:extLst>
                    <a:ext uri="{FF2B5EF4-FFF2-40B4-BE49-F238E27FC236}">
                      <a16:creationId xmlns:a16="http://schemas.microsoft.com/office/drawing/2014/main" id="{9D8DC6DD-E140-46F5-AA8A-354A71F85015}"/>
                    </a:ext>
                  </a:extLst>
                </p:cNvPr>
                <p:cNvSpPr/>
                <p:nvPr/>
              </p:nvSpPr>
              <p:spPr>
                <a:xfrm>
                  <a:off x="3447082" y="1591616"/>
                  <a:ext cx="1356746" cy="1394847"/>
                </a:xfrm>
                <a:prstGeom prst="flowChartDocument">
                  <a:avLst/>
                </a:prstGeom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885EABBA-417D-6D0B-267A-E79999C92503}"/>
                    </a:ext>
                  </a:extLst>
                </p:cNvPr>
                <p:cNvCxnSpPr>
                  <a:cxnSpLocks/>
                  <a:stCxn id="40" idx="1"/>
                  <a:endCxn id="40" idx="0"/>
                </p:cNvCxnSpPr>
                <p:nvPr/>
              </p:nvCxnSpPr>
              <p:spPr>
                <a:xfrm flipV="1">
                  <a:off x="3447082" y="1591616"/>
                  <a:ext cx="678373" cy="69742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287BDB40-134A-DFC3-FDD4-7540B0F9FFDC}"/>
                    </a:ext>
                  </a:extLst>
                </p:cNvPr>
                <p:cNvCxnSpPr>
                  <a:cxnSpLocks/>
                  <a:stCxn id="40" idx="2"/>
                  <a:endCxn id="40" idx="0"/>
                </p:cNvCxnSpPr>
                <p:nvPr/>
              </p:nvCxnSpPr>
              <p:spPr>
                <a:xfrm flipV="1">
                  <a:off x="4125455" y="1591616"/>
                  <a:ext cx="0" cy="1302632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C7397967-A5D2-089E-7989-C988189F3567}"/>
                    </a:ext>
                  </a:extLst>
                </p:cNvPr>
                <p:cNvCxnSpPr>
                  <a:cxnSpLocks/>
                  <a:endCxn id="40" idx="3"/>
                </p:cNvCxnSpPr>
                <p:nvPr/>
              </p:nvCxnSpPr>
              <p:spPr>
                <a:xfrm>
                  <a:off x="4125454" y="2289040"/>
                  <a:ext cx="678374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E33E5F1B-DF4D-575D-02A3-5BC9CF449FDE}"/>
                    </a:ext>
                  </a:extLst>
                </p:cNvPr>
                <p:cNvCxnSpPr>
                  <a:cxnSpLocks/>
                  <a:stCxn id="40" idx="1"/>
                  <a:endCxn id="40" idx="2"/>
                </p:cNvCxnSpPr>
                <p:nvPr/>
              </p:nvCxnSpPr>
              <p:spPr>
                <a:xfrm>
                  <a:off x="3447082" y="2289040"/>
                  <a:ext cx="678373" cy="60520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1BF1EBF-CBE1-D621-15C0-321AF49965DB}"/>
                  </a:ext>
                </a:extLst>
              </p:cNvPr>
              <p:cNvSpPr/>
              <p:nvPr/>
            </p:nvSpPr>
            <p:spPr>
              <a:xfrm>
                <a:off x="3577041" y="2007030"/>
                <a:ext cx="139485" cy="1472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A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5CAC26A9-086D-CFCE-3B67-9A2AD90BFFDF}"/>
                  </a:ext>
                </a:extLst>
              </p:cNvPr>
              <p:cNvSpPr/>
              <p:nvPr/>
            </p:nvSpPr>
            <p:spPr>
              <a:xfrm>
                <a:off x="3779648" y="2391573"/>
                <a:ext cx="139485" cy="1472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B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C1D78495-5EAA-144D-299D-EC36E2A4D24D}"/>
                  </a:ext>
                </a:extLst>
              </p:cNvPr>
              <p:cNvSpPr/>
              <p:nvPr/>
            </p:nvSpPr>
            <p:spPr>
              <a:xfrm>
                <a:off x="3577041" y="2876058"/>
                <a:ext cx="139485" cy="1472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C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1483EA9D-6FB9-6E9E-D5EA-6D63DB0CBF6E}"/>
                  </a:ext>
                </a:extLst>
              </p:cNvPr>
              <p:cNvSpPr/>
              <p:nvPr/>
            </p:nvSpPr>
            <p:spPr>
              <a:xfrm>
                <a:off x="4382306" y="2144358"/>
                <a:ext cx="139485" cy="1472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D</a:t>
                </a: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4FA801CE-3B05-31E9-7E96-86EFC185BEE6}"/>
                  </a:ext>
                </a:extLst>
              </p:cNvPr>
              <p:cNvSpPr/>
              <p:nvPr/>
            </p:nvSpPr>
            <p:spPr>
              <a:xfrm>
                <a:off x="4369069" y="2686430"/>
                <a:ext cx="139485" cy="1472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E</a:t>
                </a: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8EFB086-F944-5CB7-FD9C-600FB63FC439}"/>
              </a:ext>
            </a:extLst>
          </p:cNvPr>
          <p:cNvGrpSpPr/>
          <p:nvPr/>
        </p:nvGrpSpPr>
        <p:grpSpPr>
          <a:xfrm>
            <a:off x="1441650" y="3806168"/>
            <a:ext cx="2927419" cy="2397921"/>
            <a:chOff x="1441650" y="3806168"/>
            <a:chExt cx="2927419" cy="239792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EC60056-C627-8544-0C42-D446672238D9}"/>
                </a:ext>
              </a:extLst>
            </p:cNvPr>
            <p:cNvGrpSpPr/>
            <p:nvPr/>
          </p:nvGrpSpPr>
          <p:grpSpPr>
            <a:xfrm>
              <a:off x="1441650" y="4353715"/>
              <a:ext cx="444314" cy="1305538"/>
              <a:chOff x="1247613" y="2087495"/>
              <a:chExt cx="914400" cy="27432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F657553-E618-CE90-6CAA-6449AFC1D99E}"/>
                  </a:ext>
                </a:extLst>
              </p:cNvPr>
              <p:cNvSpPr/>
              <p:nvPr/>
            </p:nvSpPr>
            <p:spPr>
              <a:xfrm>
                <a:off x="1247613" y="2087495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628B5A4-1425-7942-332B-D68DA891B1FB}"/>
                  </a:ext>
                </a:extLst>
              </p:cNvPr>
              <p:cNvSpPr/>
              <p:nvPr/>
            </p:nvSpPr>
            <p:spPr>
              <a:xfrm>
                <a:off x="1247613" y="3001895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B29D119-2802-ED2E-FE48-CFBFD142474F}"/>
                  </a:ext>
                </a:extLst>
              </p:cNvPr>
              <p:cNvSpPr/>
              <p:nvPr/>
            </p:nvSpPr>
            <p:spPr>
              <a:xfrm>
                <a:off x="1247613" y="3916295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CA549DF-803F-9FB2-6BB7-26899EB2BA23}"/>
                </a:ext>
              </a:extLst>
            </p:cNvPr>
            <p:cNvGrpSpPr/>
            <p:nvPr/>
          </p:nvGrpSpPr>
          <p:grpSpPr>
            <a:xfrm>
              <a:off x="3881838" y="3806168"/>
              <a:ext cx="487231" cy="2397921"/>
              <a:chOff x="4406685" y="1557969"/>
              <a:chExt cx="914400" cy="4566836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13FBF5C-1936-133B-51B0-316B9970D8D2}"/>
                  </a:ext>
                </a:extLst>
              </p:cNvPr>
              <p:cNvSpPr/>
              <p:nvPr/>
            </p:nvSpPr>
            <p:spPr>
              <a:xfrm>
                <a:off x="4406685" y="1557969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C8EDCAA-76EA-CED5-6D68-7375955501F5}"/>
                  </a:ext>
                </a:extLst>
              </p:cNvPr>
              <p:cNvSpPr/>
              <p:nvPr/>
            </p:nvSpPr>
            <p:spPr>
              <a:xfrm>
                <a:off x="4406685" y="2472369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2927B0A-D9A6-6050-2313-A3BE19C77932}"/>
                  </a:ext>
                </a:extLst>
              </p:cNvPr>
              <p:cNvSpPr/>
              <p:nvPr/>
            </p:nvSpPr>
            <p:spPr>
              <a:xfrm>
                <a:off x="4406685" y="3386769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6AE244A-CCFC-0E6A-2912-06ABA76BDDAC}"/>
                  </a:ext>
                </a:extLst>
              </p:cNvPr>
              <p:cNvSpPr/>
              <p:nvPr/>
            </p:nvSpPr>
            <p:spPr>
              <a:xfrm>
                <a:off x="4406685" y="4296005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7C4ABB9-B534-6838-A018-2CC5F153F039}"/>
                  </a:ext>
                </a:extLst>
              </p:cNvPr>
              <p:cNvSpPr/>
              <p:nvPr/>
            </p:nvSpPr>
            <p:spPr>
              <a:xfrm>
                <a:off x="4406685" y="5210405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D1181369-98C3-A76F-3A73-A47A2839F352}"/>
                </a:ext>
              </a:extLst>
            </p:cNvPr>
            <p:cNvSpPr/>
            <p:nvPr/>
          </p:nvSpPr>
          <p:spPr>
            <a:xfrm>
              <a:off x="2510904" y="5046397"/>
              <a:ext cx="767451" cy="371689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CD5E50D-A84C-1970-A1E0-F851802DE62D}"/>
                </a:ext>
              </a:extLst>
            </p:cNvPr>
            <p:cNvSpPr/>
            <p:nvPr/>
          </p:nvSpPr>
          <p:spPr>
            <a:xfrm>
              <a:off x="4055710" y="3981538"/>
              <a:ext cx="139485" cy="1472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A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7AE0422-49A1-B5C1-1736-B802E18940E7}"/>
                </a:ext>
              </a:extLst>
            </p:cNvPr>
            <p:cNvSpPr/>
            <p:nvPr/>
          </p:nvSpPr>
          <p:spPr>
            <a:xfrm>
              <a:off x="4057488" y="4467803"/>
              <a:ext cx="139485" cy="1472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B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A95833E-0324-F88B-126D-EBA9E8310087}"/>
                </a:ext>
              </a:extLst>
            </p:cNvPr>
            <p:cNvSpPr/>
            <p:nvPr/>
          </p:nvSpPr>
          <p:spPr>
            <a:xfrm>
              <a:off x="4055709" y="4949219"/>
              <a:ext cx="139485" cy="1472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C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4A86D62-8602-93A9-C7AD-F874856C679E}"/>
                </a:ext>
              </a:extLst>
            </p:cNvPr>
            <p:cNvSpPr/>
            <p:nvPr/>
          </p:nvSpPr>
          <p:spPr>
            <a:xfrm>
              <a:off x="4055628" y="5438195"/>
              <a:ext cx="139485" cy="1472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D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FDC8D8D-1705-E4B6-DFBB-72D9E61E8CA2}"/>
                </a:ext>
              </a:extLst>
            </p:cNvPr>
            <p:cNvSpPr/>
            <p:nvPr/>
          </p:nvSpPr>
          <p:spPr>
            <a:xfrm>
              <a:off x="4055466" y="5890409"/>
              <a:ext cx="139485" cy="1472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E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7B9B5AF-8387-D496-73FF-64CA9775E3B2}"/>
                </a:ext>
              </a:extLst>
            </p:cNvPr>
            <p:cNvSpPr/>
            <p:nvPr/>
          </p:nvSpPr>
          <p:spPr>
            <a:xfrm>
              <a:off x="1594064" y="4526357"/>
              <a:ext cx="139485" cy="1472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1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1E61AA2D-2571-287C-7C01-AD9EB0383A03}"/>
                </a:ext>
              </a:extLst>
            </p:cNvPr>
            <p:cNvSpPr/>
            <p:nvPr/>
          </p:nvSpPr>
          <p:spPr>
            <a:xfrm>
              <a:off x="1594064" y="4932866"/>
              <a:ext cx="139485" cy="1472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2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127C8C-1153-D4D7-9A0C-5CC82A9E7E6A}"/>
                </a:ext>
              </a:extLst>
            </p:cNvPr>
            <p:cNvSpPr/>
            <p:nvPr/>
          </p:nvSpPr>
          <p:spPr>
            <a:xfrm>
              <a:off x="1596983" y="5368045"/>
              <a:ext cx="139485" cy="1472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3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43AA374-D89F-9863-3C27-23498F409F64}"/>
                </a:ext>
              </a:extLst>
            </p:cNvPr>
            <p:cNvCxnSpPr>
              <a:cxnSpLocks/>
              <a:stCxn id="14" idx="3"/>
              <a:endCxn id="21" idx="1"/>
            </p:cNvCxnSpPr>
            <p:nvPr/>
          </p:nvCxnSpPr>
          <p:spPr>
            <a:xfrm flipV="1">
              <a:off x="1885964" y="4046231"/>
              <a:ext cx="1995874" cy="525074"/>
            </a:xfrm>
            <a:prstGeom prst="line">
              <a:avLst/>
            </a:prstGeom>
            <a:ln w="12700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B1FAA10-71FE-67EE-8E56-4AC0E6933D0F}"/>
                </a:ext>
              </a:extLst>
            </p:cNvPr>
            <p:cNvCxnSpPr>
              <a:cxnSpLocks/>
              <a:stCxn id="17" idx="3"/>
              <a:endCxn id="22" idx="1"/>
            </p:cNvCxnSpPr>
            <p:nvPr/>
          </p:nvCxnSpPr>
          <p:spPr>
            <a:xfrm flipV="1">
              <a:off x="1885964" y="4526357"/>
              <a:ext cx="1995874" cy="480127"/>
            </a:xfrm>
            <a:prstGeom prst="line">
              <a:avLst/>
            </a:prstGeom>
            <a:ln w="12700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EDCE25A-D09B-38BF-90D2-C17FA6EA17B1}"/>
                </a:ext>
              </a:extLst>
            </p:cNvPr>
            <p:cNvCxnSpPr>
              <a:cxnSpLocks/>
              <a:stCxn id="17" idx="3"/>
              <a:endCxn id="23" idx="1"/>
            </p:cNvCxnSpPr>
            <p:nvPr/>
          </p:nvCxnSpPr>
          <p:spPr>
            <a:xfrm>
              <a:off x="1885964" y="5006484"/>
              <a:ext cx="1995874" cy="0"/>
            </a:xfrm>
            <a:prstGeom prst="line">
              <a:avLst/>
            </a:prstGeom>
            <a:ln w="12700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5CE1F48-C2DF-A1F1-FE0B-BAE22B3B199B}"/>
                </a:ext>
              </a:extLst>
            </p:cNvPr>
            <p:cNvCxnSpPr>
              <a:cxnSpLocks/>
              <a:stCxn id="18" idx="3"/>
              <a:endCxn id="25" idx="1"/>
            </p:cNvCxnSpPr>
            <p:nvPr/>
          </p:nvCxnSpPr>
          <p:spPr>
            <a:xfrm>
              <a:off x="1885964" y="5441664"/>
              <a:ext cx="1995874" cy="42235"/>
            </a:xfrm>
            <a:prstGeom prst="line">
              <a:avLst/>
            </a:prstGeom>
            <a:ln w="12700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D1985C6-FE24-8C02-E6CD-F08C2623DD6C}"/>
                </a:ext>
              </a:extLst>
            </p:cNvPr>
            <p:cNvCxnSpPr>
              <a:cxnSpLocks/>
              <a:stCxn id="18" idx="3"/>
              <a:endCxn id="26" idx="1"/>
            </p:cNvCxnSpPr>
            <p:nvPr/>
          </p:nvCxnSpPr>
          <p:spPr>
            <a:xfrm>
              <a:off x="1885964" y="5441664"/>
              <a:ext cx="1995874" cy="522362"/>
            </a:xfrm>
            <a:prstGeom prst="line">
              <a:avLst/>
            </a:prstGeom>
            <a:ln w="12700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0379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CD8C-FB7A-7750-015F-36A2C1CD5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457" y="177470"/>
            <a:ext cx="10515600" cy="1325563"/>
          </a:xfrm>
        </p:spPr>
        <p:txBody>
          <a:bodyPr/>
          <a:lstStyle/>
          <a:p>
            <a:r>
              <a:rPr lang="en-US" dirty="0"/>
              <a:t>Spatial Disaggregation – Mass-Preserving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3D9F8-E149-6DFC-3B19-F04F43786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074" y="1811236"/>
            <a:ext cx="5207427" cy="202648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6"/>
                </a:solidFill>
              </a:rPr>
              <a:t>Mass-Preserving: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Calculate the average disaggregation ratio from the source to the target regions based on training data.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DB50BB1-6DC3-7BD3-70D9-D5E97419AD9D}"/>
              </a:ext>
            </a:extLst>
          </p:cNvPr>
          <p:cNvGrpSpPr/>
          <p:nvPr/>
        </p:nvGrpSpPr>
        <p:grpSpPr>
          <a:xfrm>
            <a:off x="985434" y="1832534"/>
            <a:ext cx="3818394" cy="1454207"/>
            <a:chOff x="985434" y="1832534"/>
            <a:chExt cx="3818394" cy="1454207"/>
          </a:xfrm>
        </p:grpSpPr>
        <p:sp>
          <p:nvSpPr>
            <p:cNvPr id="54" name="Right Arrow 53">
              <a:extLst>
                <a:ext uri="{FF2B5EF4-FFF2-40B4-BE49-F238E27FC236}">
                  <a16:creationId xmlns:a16="http://schemas.microsoft.com/office/drawing/2014/main" id="{C0E4B40D-577A-5218-3A80-09611E37A089}"/>
                </a:ext>
              </a:extLst>
            </p:cNvPr>
            <p:cNvSpPr/>
            <p:nvPr/>
          </p:nvSpPr>
          <p:spPr>
            <a:xfrm>
              <a:off x="2510905" y="2344112"/>
              <a:ext cx="767451" cy="371689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DCB89B7-D407-988F-89A9-2466657F384D}"/>
                </a:ext>
              </a:extLst>
            </p:cNvPr>
            <p:cNvGrpSpPr/>
            <p:nvPr/>
          </p:nvGrpSpPr>
          <p:grpSpPr>
            <a:xfrm>
              <a:off x="985434" y="1891894"/>
              <a:ext cx="1356746" cy="1394847"/>
              <a:chOff x="985434" y="1891894"/>
              <a:chExt cx="1356746" cy="1394847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DB957958-A88A-9D87-460D-E4CFC6769976}"/>
                  </a:ext>
                </a:extLst>
              </p:cNvPr>
              <p:cNvGrpSpPr/>
              <p:nvPr/>
            </p:nvGrpSpPr>
            <p:grpSpPr>
              <a:xfrm>
                <a:off x="985434" y="1891894"/>
                <a:ext cx="1356746" cy="1394847"/>
                <a:chOff x="985434" y="1650976"/>
                <a:chExt cx="1356746" cy="1394847"/>
              </a:xfrm>
            </p:grpSpPr>
            <p:sp>
              <p:nvSpPr>
                <p:cNvPr id="30" name="Document 29">
                  <a:extLst>
                    <a:ext uri="{FF2B5EF4-FFF2-40B4-BE49-F238E27FC236}">
                      <a16:creationId xmlns:a16="http://schemas.microsoft.com/office/drawing/2014/main" id="{5A0BB5C5-853D-9ACE-4DBB-700ED43A75F2}"/>
                    </a:ext>
                  </a:extLst>
                </p:cNvPr>
                <p:cNvSpPr/>
                <p:nvPr/>
              </p:nvSpPr>
              <p:spPr>
                <a:xfrm>
                  <a:off x="985434" y="1650976"/>
                  <a:ext cx="1356746" cy="1394847"/>
                </a:xfrm>
                <a:prstGeom prst="flowChartDocument">
                  <a:avLst/>
                </a:prstGeom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C8BF2FAA-E1B8-F5BD-4713-4AEB5C83F1E2}"/>
                    </a:ext>
                  </a:extLst>
                </p:cNvPr>
                <p:cNvCxnSpPr>
                  <a:cxnSpLocks/>
                  <a:stCxn id="30" idx="1"/>
                  <a:endCxn id="30" idx="0"/>
                </p:cNvCxnSpPr>
                <p:nvPr/>
              </p:nvCxnSpPr>
              <p:spPr>
                <a:xfrm flipV="1">
                  <a:off x="985434" y="1650976"/>
                  <a:ext cx="678373" cy="69742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7BB2E075-5A59-BF73-B477-95581BF1295D}"/>
                    </a:ext>
                  </a:extLst>
                </p:cNvPr>
                <p:cNvCxnSpPr>
                  <a:cxnSpLocks/>
                  <a:stCxn id="30" idx="2"/>
                  <a:endCxn id="30" idx="0"/>
                </p:cNvCxnSpPr>
                <p:nvPr/>
              </p:nvCxnSpPr>
              <p:spPr>
                <a:xfrm flipV="1">
                  <a:off x="1663807" y="1650976"/>
                  <a:ext cx="0" cy="1302632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D962D967-FAC2-D2A2-E0AA-664B6C118E3E}"/>
                  </a:ext>
                </a:extLst>
              </p:cNvPr>
              <p:cNvSpPr/>
              <p:nvPr/>
            </p:nvSpPr>
            <p:spPr>
              <a:xfrm>
                <a:off x="1108129" y="2007031"/>
                <a:ext cx="139485" cy="1472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1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C66F41B1-5C8E-0056-6C60-8D170F12BFDD}"/>
                  </a:ext>
                </a:extLst>
              </p:cNvPr>
              <p:cNvSpPr/>
              <p:nvPr/>
            </p:nvSpPr>
            <p:spPr>
              <a:xfrm>
                <a:off x="1261497" y="2642184"/>
                <a:ext cx="139485" cy="1472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2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F51A8605-9F37-1E53-F9AE-FD0A9D15A2D5}"/>
                  </a:ext>
                </a:extLst>
              </p:cNvPr>
              <p:cNvSpPr/>
              <p:nvPr/>
            </p:nvSpPr>
            <p:spPr>
              <a:xfrm>
                <a:off x="1926632" y="2336617"/>
                <a:ext cx="139485" cy="1472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3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37C5CB52-DA6B-E32B-F7FE-7C6926FB369E}"/>
                </a:ext>
              </a:extLst>
            </p:cNvPr>
            <p:cNvGrpSpPr/>
            <p:nvPr/>
          </p:nvGrpSpPr>
          <p:grpSpPr>
            <a:xfrm>
              <a:off x="3447082" y="1832534"/>
              <a:ext cx="1356746" cy="1394847"/>
              <a:chOff x="3447082" y="1832534"/>
              <a:chExt cx="1356746" cy="1394847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D61EB316-5943-54D9-3C86-DB553ACC94D1}"/>
                  </a:ext>
                </a:extLst>
              </p:cNvPr>
              <p:cNvGrpSpPr/>
              <p:nvPr/>
            </p:nvGrpSpPr>
            <p:grpSpPr>
              <a:xfrm>
                <a:off x="3447082" y="1832534"/>
                <a:ext cx="1356746" cy="1394847"/>
                <a:chOff x="3447082" y="1591616"/>
                <a:chExt cx="1356746" cy="1394847"/>
              </a:xfrm>
            </p:grpSpPr>
            <p:sp>
              <p:nvSpPr>
                <p:cNvPr id="40" name="Document 39">
                  <a:extLst>
                    <a:ext uri="{FF2B5EF4-FFF2-40B4-BE49-F238E27FC236}">
                      <a16:creationId xmlns:a16="http://schemas.microsoft.com/office/drawing/2014/main" id="{9D8DC6DD-E140-46F5-AA8A-354A71F85015}"/>
                    </a:ext>
                  </a:extLst>
                </p:cNvPr>
                <p:cNvSpPr/>
                <p:nvPr/>
              </p:nvSpPr>
              <p:spPr>
                <a:xfrm>
                  <a:off x="3447082" y="1591616"/>
                  <a:ext cx="1356746" cy="1394847"/>
                </a:xfrm>
                <a:prstGeom prst="flowChartDocument">
                  <a:avLst/>
                </a:prstGeom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885EABBA-417D-6D0B-267A-E79999C92503}"/>
                    </a:ext>
                  </a:extLst>
                </p:cNvPr>
                <p:cNvCxnSpPr>
                  <a:cxnSpLocks/>
                  <a:stCxn id="40" idx="1"/>
                  <a:endCxn id="40" idx="0"/>
                </p:cNvCxnSpPr>
                <p:nvPr/>
              </p:nvCxnSpPr>
              <p:spPr>
                <a:xfrm flipV="1">
                  <a:off x="3447082" y="1591616"/>
                  <a:ext cx="678373" cy="69742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287BDB40-134A-DFC3-FDD4-7540B0F9FFDC}"/>
                    </a:ext>
                  </a:extLst>
                </p:cNvPr>
                <p:cNvCxnSpPr>
                  <a:cxnSpLocks/>
                  <a:stCxn id="40" idx="2"/>
                  <a:endCxn id="40" idx="0"/>
                </p:cNvCxnSpPr>
                <p:nvPr/>
              </p:nvCxnSpPr>
              <p:spPr>
                <a:xfrm flipV="1">
                  <a:off x="4125455" y="1591616"/>
                  <a:ext cx="0" cy="1302632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C7397967-A5D2-089E-7989-C988189F3567}"/>
                    </a:ext>
                  </a:extLst>
                </p:cNvPr>
                <p:cNvCxnSpPr>
                  <a:cxnSpLocks/>
                  <a:endCxn id="40" idx="3"/>
                </p:cNvCxnSpPr>
                <p:nvPr/>
              </p:nvCxnSpPr>
              <p:spPr>
                <a:xfrm>
                  <a:off x="4125454" y="2289040"/>
                  <a:ext cx="678374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E33E5F1B-DF4D-575D-02A3-5BC9CF449FDE}"/>
                    </a:ext>
                  </a:extLst>
                </p:cNvPr>
                <p:cNvCxnSpPr>
                  <a:cxnSpLocks/>
                  <a:stCxn id="40" idx="1"/>
                  <a:endCxn id="40" idx="2"/>
                </p:cNvCxnSpPr>
                <p:nvPr/>
              </p:nvCxnSpPr>
              <p:spPr>
                <a:xfrm>
                  <a:off x="3447082" y="2289040"/>
                  <a:ext cx="678373" cy="60520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1BF1EBF-CBE1-D621-15C0-321AF49965DB}"/>
                  </a:ext>
                </a:extLst>
              </p:cNvPr>
              <p:cNvSpPr/>
              <p:nvPr/>
            </p:nvSpPr>
            <p:spPr>
              <a:xfrm>
                <a:off x="3577041" y="2007030"/>
                <a:ext cx="139485" cy="1472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A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5CAC26A9-086D-CFCE-3B67-9A2AD90BFFDF}"/>
                  </a:ext>
                </a:extLst>
              </p:cNvPr>
              <p:cNvSpPr/>
              <p:nvPr/>
            </p:nvSpPr>
            <p:spPr>
              <a:xfrm>
                <a:off x="3779648" y="2391573"/>
                <a:ext cx="139485" cy="1472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B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C1D78495-5EAA-144D-299D-EC36E2A4D24D}"/>
                  </a:ext>
                </a:extLst>
              </p:cNvPr>
              <p:cNvSpPr/>
              <p:nvPr/>
            </p:nvSpPr>
            <p:spPr>
              <a:xfrm>
                <a:off x="3577041" y="2876058"/>
                <a:ext cx="139485" cy="1472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C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1483EA9D-6FB9-6E9E-D5EA-6D63DB0CBF6E}"/>
                  </a:ext>
                </a:extLst>
              </p:cNvPr>
              <p:cNvSpPr/>
              <p:nvPr/>
            </p:nvSpPr>
            <p:spPr>
              <a:xfrm>
                <a:off x="4382306" y="2144358"/>
                <a:ext cx="139485" cy="1472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D</a:t>
                </a: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4FA801CE-3B05-31E9-7E96-86EFC185BEE6}"/>
                  </a:ext>
                </a:extLst>
              </p:cNvPr>
              <p:cNvSpPr/>
              <p:nvPr/>
            </p:nvSpPr>
            <p:spPr>
              <a:xfrm>
                <a:off x="4369069" y="2686430"/>
                <a:ext cx="139485" cy="1472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E</a:t>
                </a: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8EFB086-F944-5CB7-FD9C-600FB63FC439}"/>
              </a:ext>
            </a:extLst>
          </p:cNvPr>
          <p:cNvGrpSpPr/>
          <p:nvPr/>
        </p:nvGrpSpPr>
        <p:grpSpPr>
          <a:xfrm>
            <a:off x="1441650" y="3806168"/>
            <a:ext cx="2927419" cy="2397921"/>
            <a:chOff x="1441650" y="3806168"/>
            <a:chExt cx="2927419" cy="239792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EC60056-C627-8544-0C42-D446672238D9}"/>
                </a:ext>
              </a:extLst>
            </p:cNvPr>
            <p:cNvGrpSpPr/>
            <p:nvPr/>
          </p:nvGrpSpPr>
          <p:grpSpPr>
            <a:xfrm>
              <a:off x="1441650" y="4353715"/>
              <a:ext cx="444314" cy="1305538"/>
              <a:chOff x="1247613" y="2087495"/>
              <a:chExt cx="914400" cy="27432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F657553-E618-CE90-6CAA-6449AFC1D99E}"/>
                  </a:ext>
                </a:extLst>
              </p:cNvPr>
              <p:cNvSpPr/>
              <p:nvPr/>
            </p:nvSpPr>
            <p:spPr>
              <a:xfrm>
                <a:off x="1247613" y="2087495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628B5A4-1425-7942-332B-D68DA891B1FB}"/>
                  </a:ext>
                </a:extLst>
              </p:cNvPr>
              <p:cNvSpPr/>
              <p:nvPr/>
            </p:nvSpPr>
            <p:spPr>
              <a:xfrm>
                <a:off x="1247613" y="3001895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B29D119-2802-ED2E-FE48-CFBFD142474F}"/>
                  </a:ext>
                </a:extLst>
              </p:cNvPr>
              <p:cNvSpPr/>
              <p:nvPr/>
            </p:nvSpPr>
            <p:spPr>
              <a:xfrm>
                <a:off x="1247613" y="3916295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CA549DF-803F-9FB2-6BB7-26899EB2BA23}"/>
                </a:ext>
              </a:extLst>
            </p:cNvPr>
            <p:cNvGrpSpPr/>
            <p:nvPr/>
          </p:nvGrpSpPr>
          <p:grpSpPr>
            <a:xfrm>
              <a:off x="3881838" y="3806168"/>
              <a:ext cx="487231" cy="2397921"/>
              <a:chOff x="4406685" y="1557969"/>
              <a:chExt cx="914400" cy="4566836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13FBF5C-1936-133B-51B0-316B9970D8D2}"/>
                  </a:ext>
                </a:extLst>
              </p:cNvPr>
              <p:cNvSpPr/>
              <p:nvPr/>
            </p:nvSpPr>
            <p:spPr>
              <a:xfrm>
                <a:off x="4406685" y="1557969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C8EDCAA-76EA-CED5-6D68-7375955501F5}"/>
                  </a:ext>
                </a:extLst>
              </p:cNvPr>
              <p:cNvSpPr/>
              <p:nvPr/>
            </p:nvSpPr>
            <p:spPr>
              <a:xfrm>
                <a:off x="4406685" y="2472369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2927B0A-D9A6-6050-2313-A3BE19C77932}"/>
                  </a:ext>
                </a:extLst>
              </p:cNvPr>
              <p:cNvSpPr/>
              <p:nvPr/>
            </p:nvSpPr>
            <p:spPr>
              <a:xfrm>
                <a:off x="4406685" y="3386769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6AE244A-CCFC-0E6A-2912-06ABA76BDDAC}"/>
                  </a:ext>
                </a:extLst>
              </p:cNvPr>
              <p:cNvSpPr/>
              <p:nvPr/>
            </p:nvSpPr>
            <p:spPr>
              <a:xfrm>
                <a:off x="4406685" y="4296005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7C4ABB9-B534-6838-A018-2CC5F153F039}"/>
                  </a:ext>
                </a:extLst>
              </p:cNvPr>
              <p:cNvSpPr/>
              <p:nvPr/>
            </p:nvSpPr>
            <p:spPr>
              <a:xfrm>
                <a:off x="4406685" y="5210405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D1181369-98C3-A76F-3A73-A47A2839F352}"/>
                </a:ext>
              </a:extLst>
            </p:cNvPr>
            <p:cNvSpPr/>
            <p:nvPr/>
          </p:nvSpPr>
          <p:spPr>
            <a:xfrm>
              <a:off x="2510904" y="5046397"/>
              <a:ext cx="767451" cy="371689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CD5E50D-A84C-1970-A1E0-F851802DE62D}"/>
                </a:ext>
              </a:extLst>
            </p:cNvPr>
            <p:cNvSpPr/>
            <p:nvPr/>
          </p:nvSpPr>
          <p:spPr>
            <a:xfrm>
              <a:off x="4055710" y="3981538"/>
              <a:ext cx="139485" cy="1472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A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7AE0422-49A1-B5C1-1736-B802E18940E7}"/>
                </a:ext>
              </a:extLst>
            </p:cNvPr>
            <p:cNvSpPr/>
            <p:nvPr/>
          </p:nvSpPr>
          <p:spPr>
            <a:xfrm>
              <a:off x="4057488" y="4467803"/>
              <a:ext cx="139485" cy="1472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B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A95833E-0324-F88B-126D-EBA9E8310087}"/>
                </a:ext>
              </a:extLst>
            </p:cNvPr>
            <p:cNvSpPr/>
            <p:nvPr/>
          </p:nvSpPr>
          <p:spPr>
            <a:xfrm>
              <a:off x="4055709" y="4949219"/>
              <a:ext cx="139485" cy="1472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C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4A86D62-8602-93A9-C7AD-F874856C679E}"/>
                </a:ext>
              </a:extLst>
            </p:cNvPr>
            <p:cNvSpPr/>
            <p:nvPr/>
          </p:nvSpPr>
          <p:spPr>
            <a:xfrm>
              <a:off x="4055628" y="5438195"/>
              <a:ext cx="139485" cy="1472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D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FDC8D8D-1705-E4B6-DFBB-72D9E61E8CA2}"/>
                </a:ext>
              </a:extLst>
            </p:cNvPr>
            <p:cNvSpPr/>
            <p:nvPr/>
          </p:nvSpPr>
          <p:spPr>
            <a:xfrm>
              <a:off x="4055466" y="5890409"/>
              <a:ext cx="139485" cy="1472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E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7B9B5AF-8387-D496-73FF-64CA9775E3B2}"/>
                </a:ext>
              </a:extLst>
            </p:cNvPr>
            <p:cNvSpPr/>
            <p:nvPr/>
          </p:nvSpPr>
          <p:spPr>
            <a:xfrm>
              <a:off x="1594064" y="4526357"/>
              <a:ext cx="139485" cy="1472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1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1E61AA2D-2571-287C-7C01-AD9EB0383A03}"/>
                </a:ext>
              </a:extLst>
            </p:cNvPr>
            <p:cNvSpPr/>
            <p:nvPr/>
          </p:nvSpPr>
          <p:spPr>
            <a:xfrm>
              <a:off x="1594064" y="4932866"/>
              <a:ext cx="139485" cy="1472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2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127C8C-1153-D4D7-9A0C-5CC82A9E7E6A}"/>
                </a:ext>
              </a:extLst>
            </p:cNvPr>
            <p:cNvSpPr/>
            <p:nvPr/>
          </p:nvSpPr>
          <p:spPr>
            <a:xfrm>
              <a:off x="1596983" y="5368045"/>
              <a:ext cx="139485" cy="1472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3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43AA374-D89F-9863-3C27-23498F409F64}"/>
                </a:ext>
              </a:extLst>
            </p:cNvPr>
            <p:cNvCxnSpPr>
              <a:cxnSpLocks/>
              <a:stCxn id="14" idx="3"/>
              <a:endCxn id="21" idx="1"/>
            </p:cNvCxnSpPr>
            <p:nvPr/>
          </p:nvCxnSpPr>
          <p:spPr>
            <a:xfrm flipV="1">
              <a:off x="1885964" y="4046231"/>
              <a:ext cx="1995874" cy="525074"/>
            </a:xfrm>
            <a:prstGeom prst="line">
              <a:avLst/>
            </a:prstGeom>
            <a:ln w="12700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B1FAA10-71FE-67EE-8E56-4AC0E6933D0F}"/>
                </a:ext>
              </a:extLst>
            </p:cNvPr>
            <p:cNvCxnSpPr>
              <a:cxnSpLocks/>
              <a:stCxn id="17" idx="3"/>
              <a:endCxn id="22" idx="1"/>
            </p:cNvCxnSpPr>
            <p:nvPr/>
          </p:nvCxnSpPr>
          <p:spPr>
            <a:xfrm flipV="1">
              <a:off x="1885964" y="4526357"/>
              <a:ext cx="1995874" cy="480127"/>
            </a:xfrm>
            <a:prstGeom prst="line">
              <a:avLst/>
            </a:prstGeom>
            <a:ln w="12700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EDCE25A-D09B-38BF-90D2-C17FA6EA17B1}"/>
                </a:ext>
              </a:extLst>
            </p:cNvPr>
            <p:cNvCxnSpPr>
              <a:cxnSpLocks/>
              <a:stCxn id="17" idx="3"/>
              <a:endCxn id="23" idx="1"/>
            </p:cNvCxnSpPr>
            <p:nvPr/>
          </p:nvCxnSpPr>
          <p:spPr>
            <a:xfrm>
              <a:off x="1885964" y="5006484"/>
              <a:ext cx="1995874" cy="0"/>
            </a:xfrm>
            <a:prstGeom prst="line">
              <a:avLst/>
            </a:prstGeom>
            <a:ln w="12700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5CE1F48-C2DF-A1F1-FE0B-BAE22B3B199B}"/>
                </a:ext>
              </a:extLst>
            </p:cNvPr>
            <p:cNvCxnSpPr>
              <a:cxnSpLocks/>
              <a:stCxn id="18" idx="3"/>
              <a:endCxn id="25" idx="1"/>
            </p:cNvCxnSpPr>
            <p:nvPr/>
          </p:nvCxnSpPr>
          <p:spPr>
            <a:xfrm>
              <a:off x="1885964" y="5441664"/>
              <a:ext cx="1995874" cy="42235"/>
            </a:xfrm>
            <a:prstGeom prst="line">
              <a:avLst/>
            </a:prstGeom>
            <a:ln w="12700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D1985C6-FE24-8C02-E6CD-F08C2623DD6C}"/>
                </a:ext>
              </a:extLst>
            </p:cNvPr>
            <p:cNvCxnSpPr>
              <a:cxnSpLocks/>
              <a:stCxn id="18" idx="3"/>
              <a:endCxn id="26" idx="1"/>
            </p:cNvCxnSpPr>
            <p:nvPr/>
          </p:nvCxnSpPr>
          <p:spPr>
            <a:xfrm>
              <a:off x="1885964" y="5441664"/>
              <a:ext cx="1995874" cy="522362"/>
            </a:xfrm>
            <a:prstGeom prst="line">
              <a:avLst/>
            </a:prstGeom>
            <a:ln w="12700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B6AB05E-283D-B158-92E7-C19709E3D197}"/>
              </a:ext>
            </a:extLst>
          </p:cNvPr>
          <p:cNvGrpSpPr/>
          <p:nvPr/>
        </p:nvGrpSpPr>
        <p:grpSpPr>
          <a:xfrm>
            <a:off x="7460158" y="3988591"/>
            <a:ext cx="2927419" cy="2397921"/>
            <a:chOff x="7173439" y="4033280"/>
            <a:chExt cx="2927419" cy="239792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97543CA-0518-6E85-1199-52E3848736A9}"/>
                </a:ext>
              </a:extLst>
            </p:cNvPr>
            <p:cNvGrpSpPr/>
            <p:nvPr/>
          </p:nvGrpSpPr>
          <p:grpSpPr>
            <a:xfrm>
              <a:off x="7173439" y="4580827"/>
              <a:ext cx="444314" cy="1305538"/>
              <a:chOff x="1247613" y="2087495"/>
              <a:chExt cx="914400" cy="274320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1DB3D0F-3A7B-499F-2459-55A84E4293E1}"/>
                  </a:ext>
                </a:extLst>
              </p:cNvPr>
              <p:cNvSpPr/>
              <p:nvPr/>
            </p:nvSpPr>
            <p:spPr>
              <a:xfrm>
                <a:off x="1247613" y="2087495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0D2AEA0-2846-2D1E-0A9B-DCD09BCA819A}"/>
                  </a:ext>
                </a:extLst>
              </p:cNvPr>
              <p:cNvSpPr/>
              <p:nvPr/>
            </p:nvSpPr>
            <p:spPr>
              <a:xfrm>
                <a:off x="1247613" y="3001895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7919CD8-3EC3-C0AB-E651-7270D5A107EE}"/>
                  </a:ext>
                </a:extLst>
              </p:cNvPr>
              <p:cNvSpPr/>
              <p:nvPr/>
            </p:nvSpPr>
            <p:spPr>
              <a:xfrm>
                <a:off x="1247613" y="3916295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BD95403-BBE3-0C38-D2BB-23DBDB314D65}"/>
                </a:ext>
              </a:extLst>
            </p:cNvPr>
            <p:cNvGrpSpPr/>
            <p:nvPr/>
          </p:nvGrpSpPr>
          <p:grpSpPr>
            <a:xfrm>
              <a:off x="9613627" y="4033280"/>
              <a:ext cx="487231" cy="2397921"/>
              <a:chOff x="4406685" y="1557969"/>
              <a:chExt cx="914400" cy="4566836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ABF69E4-8B28-E7A3-15B4-52BD67682EDD}"/>
                  </a:ext>
                </a:extLst>
              </p:cNvPr>
              <p:cNvSpPr/>
              <p:nvPr/>
            </p:nvSpPr>
            <p:spPr>
              <a:xfrm>
                <a:off x="4406685" y="1557969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8FB92A6-6E36-E66D-D14A-7184E0AA54B5}"/>
                  </a:ext>
                </a:extLst>
              </p:cNvPr>
              <p:cNvSpPr/>
              <p:nvPr/>
            </p:nvSpPr>
            <p:spPr>
              <a:xfrm>
                <a:off x="4406685" y="2472369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C69868E-A5AC-5BFF-EB61-5F782EA43686}"/>
                  </a:ext>
                </a:extLst>
              </p:cNvPr>
              <p:cNvSpPr/>
              <p:nvPr/>
            </p:nvSpPr>
            <p:spPr>
              <a:xfrm>
                <a:off x="4406685" y="3386769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63CA6F2-0210-F7A4-D1B4-F36DE5A6205A}"/>
                  </a:ext>
                </a:extLst>
              </p:cNvPr>
              <p:cNvSpPr/>
              <p:nvPr/>
            </p:nvSpPr>
            <p:spPr>
              <a:xfrm>
                <a:off x="4406685" y="4296005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9E067C6-5BE6-B188-8C06-FEB605B9C242}"/>
                  </a:ext>
                </a:extLst>
              </p:cNvPr>
              <p:cNvSpPr/>
              <p:nvPr/>
            </p:nvSpPr>
            <p:spPr>
              <a:xfrm>
                <a:off x="4406685" y="5210405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5532EBE8-C6A4-3D26-2D83-5DF7A5FEBC66}"/>
                </a:ext>
              </a:extLst>
            </p:cNvPr>
            <p:cNvSpPr/>
            <p:nvPr/>
          </p:nvSpPr>
          <p:spPr>
            <a:xfrm>
              <a:off x="8242693" y="5273509"/>
              <a:ext cx="767451" cy="371689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58551D-A601-41E1-AAA4-90C32C1F1ADF}"/>
                </a:ext>
              </a:extLst>
            </p:cNvPr>
            <p:cNvSpPr/>
            <p:nvPr/>
          </p:nvSpPr>
          <p:spPr>
            <a:xfrm>
              <a:off x="9787499" y="4208650"/>
              <a:ext cx="139485" cy="1472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A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2228507-9FBE-68F5-8E8F-EFD1CF2F8984}"/>
                </a:ext>
              </a:extLst>
            </p:cNvPr>
            <p:cNvSpPr/>
            <p:nvPr/>
          </p:nvSpPr>
          <p:spPr>
            <a:xfrm>
              <a:off x="9789277" y="4694915"/>
              <a:ext cx="139485" cy="1472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B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7116648-8DA3-84E3-BD8F-BD3D4B587611}"/>
                </a:ext>
              </a:extLst>
            </p:cNvPr>
            <p:cNvSpPr/>
            <p:nvPr/>
          </p:nvSpPr>
          <p:spPr>
            <a:xfrm>
              <a:off x="9787498" y="5176331"/>
              <a:ext cx="139485" cy="1472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C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C96C78D-43F2-E65C-DB2A-457EEDB84C84}"/>
                </a:ext>
              </a:extLst>
            </p:cNvPr>
            <p:cNvSpPr/>
            <p:nvPr/>
          </p:nvSpPr>
          <p:spPr>
            <a:xfrm>
              <a:off x="9787417" y="5665307"/>
              <a:ext cx="139485" cy="1472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D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E094A01-59DD-0FEA-86EC-90B5A0372240}"/>
                </a:ext>
              </a:extLst>
            </p:cNvPr>
            <p:cNvSpPr/>
            <p:nvPr/>
          </p:nvSpPr>
          <p:spPr>
            <a:xfrm>
              <a:off x="9787255" y="6117521"/>
              <a:ext cx="139485" cy="1472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E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7AD6825-015C-CCF0-B69A-E8C9524CC589}"/>
                </a:ext>
              </a:extLst>
            </p:cNvPr>
            <p:cNvSpPr/>
            <p:nvPr/>
          </p:nvSpPr>
          <p:spPr>
            <a:xfrm>
              <a:off x="7325853" y="4753469"/>
              <a:ext cx="139485" cy="1472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15C35DC-6A84-3A8A-B04F-84349B7A35B1}"/>
                </a:ext>
              </a:extLst>
            </p:cNvPr>
            <p:cNvSpPr/>
            <p:nvPr/>
          </p:nvSpPr>
          <p:spPr>
            <a:xfrm>
              <a:off x="7325853" y="5159978"/>
              <a:ext cx="139485" cy="1472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2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00CC270-0F58-48B1-D5C6-15FC76C59D03}"/>
                </a:ext>
              </a:extLst>
            </p:cNvPr>
            <p:cNvSpPr/>
            <p:nvPr/>
          </p:nvSpPr>
          <p:spPr>
            <a:xfrm>
              <a:off x="7328772" y="5595157"/>
              <a:ext cx="139485" cy="1472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3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3613CCB-51F2-366B-7E3C-A08FA235BF0C}"/>
                </a:ext>
              </a:extLst>
            </p:cNvPr>
            <p:cNvCxnSpPr>
              <a:cxnSpLocks/>
              <a:stCxn id="44" idx="3"/>
              <a:endCxn id="35" idx="1"/>
            </p:cNvCxnSpPr>
            <p:nvPr/>
          </p:nvCxnSpPr>
          <p:spPr>
            <a:xfrm flipV="1">
              <a:off x="7617753" y="4273343"/>
              <a:ext cx="1995874" cy="525074"/>
            </a:xfrm>
            <a:prstGeom prst="line">
              <a:avLst/>
            </a:prstGeom>
            <a:ln w="12700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1BC56-F836-9BC8-1228-5A82B2ED6640}"/>
                </a:ext>
              </a:extLst>
            </p:cNvPr>
            <p:cNvCxnSpPr>
              <a:cxnSpLocks/>
              <a:stCxn id="45" idx="3"/>
              <a:endCxn id="36" idx="1"/>
            </p:cNvCxnSpPr>
            <p:nvPr/>
          </p:nvCxnSpPr>
          <p:spPr>
            <a:xfrm flipV="1">
              <a:off x="7617753" y="4753469"/>
              <a:ext cx="1995874" cy="480127"/>
            </a:xfrm>
            <a:prstGeom prst="line">
              <a:avLst/>
            </a:prstGeom>
            <a:ln w="12700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6E4CC20-58F1-54A1-3819-379B2BB3F591}"/>
                </a:ext>
              </a:extLst>
            </p:cNvPr>
            <p:cNvCxnSpPr>
              <a:cxnSpLocks/>
              <a:stCxn id="45" idx="3"/>
              <a:endCxn id="37" idx="1"/>
            </p:cNvCxnSpPr>
            <p:nvPr/>
          </p:nvCxnSpPr>
          <p:spPr>
            <a:xfrm>
              <a:off x="7617753" y="5233596"/>
              <a:ext cx="1995874" cy="0"/>
            </a:xfrm>
            <a:prstGeom prst="line">
              <a:avLst/>
            </a:prstGeom>
            <a:ln w="12700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98AB479-F885-5AF6-7B8D-197E74FB0253}"/>
                </a:ext>
              </a:extLst>
            </p:cNvPr>
            <p:cNvCxnSpPr>
              <a:cxnSpLocks/>
              <a:stCxn id="46" idx="3"/>
              <a:endCxn id="39" idx="1"/>
            </p:cNvCxnSpPr>
            <p:nvPr/>
          </p:nvCxnSpPr>
          <p:spPr>
            <a:xfrm>
              <a:off x="7617753" y="5668776"/>
              <a:ext cx="1995874" cy="42235"/>
            </a:xfrm>
            <a:prstGeom prst="line">
              <a:avLst/>
            </a:prstGeom>
            <a:ln w="12700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D17C8C2-AC80-FBDD-E712-922DE4E54B77}"/>
                </a:ext>
              </a:extLst>
            </p:cNvPr>
            <p:cNvCxnSpPr>
              <a:cxnSpLocks/>
              <a:stCxn id="46" idx="3"/>
              <a:endCxn id="43" idx="1"/>
            </p:cNvCxnSpPr>
            <p:nvPr/>
          </p:nvCxnSpPr>
          <p:spPr>
            <a:xfrm>
              <a:off x="7617753" y="5668776"/>
              <a:ext cx="1995874" cy="522362"/>
            </a:xfrm>
            <a:prstGeom prst="line">
              <a:avLst/>
            </a:prstGeom>
            <a:ln w="12700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01EE119-EAB7-F369-BE78-3FB1562CDF36}"/>
                </a:ext>
              </a:extLst>
            </p:cNvPr>
            <p:cNvSpPr txBox="1"/>
            <p:nvPr/>
          </p:nvSpPr>
          <p:spPr>
            <a:xfrm>
              <a:off x="8330913" y="4317845"/>
              <a:ext cx="3729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accent2"/>
                  </a:solidFill>
                </a:rPr>
                <a:t>1.0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D00F437-ECA7-5934-A734-9910804810B9}"/>
                </a:ext>
              </a:extLst>
            </p:cNvPr>
            <p:cNvSpPr txBox="1"/>
            <p:nvPr/>
          </p:nvSpPr>
          <p:spPr>
            <a:xfrm>
              <a:off x="8823645" y="4632787"/>
              <a:ext cx="3729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accent2"/>
                  </a:solidFill>
                </a:rPr>
                <a:t>0.3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0983A35-A3E0-8002-7B61-91422CF6A8B9}"/>
                </a:ext>
              </a:extLst>
            </p:cNvPr>
            <p:cNvSpPr txBox="1"/>
            <p:nvPr/>
          </p:nvSpPr>
          <p:spPr>
            <a:xfrm>
              <a:off x="9093324" y="4990074"/>
              <a:ext cx="3729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accent2"/>
                  </a:solidFill>
                </a:rPr>
                <a:t>0.7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8B05B31-5F30-935E-754D-EC5C6A7BA9DD}"/>
                </a:ext>
              </a:extLst>
            </p:cNvPr>
            <p:cNvSpPr txBox="1"/>
            <p:nvPr/>
          </p:nvSpPr>
          <p:spPr>
            <a:xfrm>
              <a:off x="9019818" y="5446801"/>
              <a:ext cx="44431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accent2"/>
                  </a:solidFill>
                </a:rPr>
                <a:t>0.28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13984A4-D0B7-9869-BAF4-A2F0FDD265A4}"/>
                </a:ext>
              </a:extLst>
            </p:cNvPr>
            <p:cNvSpPr txBox="1"/>
            <p:nvPr/>
          </p:nvSpPr>
          <p:spPr>
            <a:xfrm>
              <a:off x="8904635" y="6060332"/>
              <a:ext cx="4872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accent2"/>
                  </a:solidFill>
                </a:rPr>
                <a:t>0.72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2678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CD8C-FB7A-7750-015F-36A2C1CD5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457" y="177470"/>
            <a:ext cx="10515600" cy="1325563"/>
          </a:xfrm>
        </p:spPr>
        <p:txBody>
          <a:bodyPr/>
          <a:lstStyle/>
          <a:p>
            <a:r>
              <a:rPr lang="en-US" dirty="0"/>
              <a:t>Spatial Disaggregation –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3D9F8-E149-6DFC-3B19-F04F43786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074" y="1811236"/>
            <a:ext cx="5207427" cy="202648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6"/>
                </a:solidFill>
              </a:rPr>
              <a:t>Neural Networks: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2-layer shallow neural networks to disaggregate from source to target regions.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DB50BB1-6DC3-7BD3-70D9-D5E97419AD9D}"/>
              </a:ext>
            </a:extLst>
          </p:cNvPr>
          <p:cNvGrpSpPr/>
          <p:nvPr/>
        </p:nvGrpSpPr>
        <p:grpSpPr>
          <a:xfrm>
            <a:off x="985434" y="1832534"/>
            <a:ext cx="3818394" cy="1454207"/>
            <a:chOff x="985434" y="1832534"/>
            <a:chExt cx="3818394" cy="1454207"/>
          </a:xfrm>
        </p:grpSpPr>
        <p:sp>
          <p:nvSpPr>
            <p:cNvPr id="54" name="Right Arrow 53">
              <a:extLst>
                <a:ext uri="{FF2B5EF4-FFF2-40B4-BE49-F238E27FC236}">
                  <a16:creationId xmlns:a16="http://schemas.microsoft.com/office/drawing/2014/main" id="{C0E4B40D-577A-5218-3A80-09611E37A089}"/>
                </a:ext>
              </a:extLst>
            </p:cNvPr>
            <p:cNvSpPr/>
            <p:nvPr/>
          </p:nvSpPr>
          <p:spPr>
            <a:xfrm>
              <a:off x="2510905" y="2344112"/>
              <a:ext cx="767451" cy="371689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DCB89B7-D407-988F-89A9-2466657F384D}"/>
                </a:ext>
              </a:extLst>
            </p:cNvPr>
            <p:cNvGrpSpPr/>
            <p:nvPr/>
          </p:nvGrpSpPr>
          <p:grpSpPr>
            <a:xfrm>
              <a:off x="985434" y="1891894"/>
              <a:ext cx="1356746" cy="1394847"/>
              <a:chOff x="985434" y="1891894"/>
              <a:chExt cx="1356746" cy="1394847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DB957958-A88A-9D87-460D-E4CFC6769976}"/>
                  </a:ext>
                </a:extLst>
              </p:cNvPr>
              <p:cNvGrpSpPr/>
              <p:nvPr/>
            </p:nvGrpSpPr>
            <p:grpSpPr>
              <a:xfrm>
                <a:off x="985434" y="1891894"/>
                <a:ext cx="1356746" cy="1394847"/>
                <a:chOff x="985434" y="1650976"/>
                <a:chExt cx="1356746" cy="1394847"/>
              </a:xfrm>
            </p:grpSpPr>
            <p:sp>
              <p:nvSpPr>
                <p:cNvPr id="30" name="Document 29">
                  <a:extLst>
                    <a:ext uri="{FF2B5EF4-FFF2-40B4-BE49-F238E27FC236}">
                      <a16:creationId xmlns:a16="http://schemas.microsoft.com/office/drawing/2014/main" id="{5A0BB5C5-853D-9ACE-4DBB-700ED43A75F2}"/>
                    </a:ext>
                  </a:extLst>
                </p:cNvPr>
                <p:cNvSpPr/>
                <p:nvPr/>
              </p:nvSpPr>
              <p:spPr>
                <a:xfrm>
                  <a:off x="985434" y="1650976"/>
                  <a:ext cx="1356746" cy="1394847"/>
                </a:xfrm>
                <a:prstGeom prst="flowChartDocument">
                  <a:avLst/>
                </a:prstGeom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C8BF2FAA-E1B8-F5BD-4713-4AEB5C83F1E2}"/>
                    </a:ext>
                  </a:extLst>
                </p:cNvPr>
                <p:cNvCxnSpPr>
                  <a:cxnSpLocks/>
                  <a:stCxn id="30" idx="1"/>
                  <a:endCxn id="30" idx="0"/>
                </p:cNvCxnSpPr>
                <p:nvPr/>
              </p:nvCxnSpPr>
              <p:spPr>
                <a:xfrm flipV="1">
                  <a:off x="985434" y="1650976"/>
                  <a:ext cx="678373" cy="69742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7BB2E075-5A59-BF73-B477-95581BF1295D}"/>
                    </a:ext>
                  </a:extLst>
                </p:cNvPr>
                <p:cNvCxnSpPr>
                  <a:cxnSpLocks/>
                  <a:stCxn id="30" idx="2"/>
                  <a:endCxn id="30" idx="0"/>
                </p:cNvCxnSpPr>
                <p:nvPr/>
              </p:nvCxnSpPr>
              <p:spPr>
                <a:xfrm flipV="1">
                  <a:off x="1663807" y="1650976"/>
                  <a:ext cx="0" cy="1302632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D962D967-FAC2-D2A2-E0AA-664B6C118E3E}"/>
                  </a:ext>
                </a:extLst>
              </p:cNvPr>
              <p:cNvSpPr/>
              <p:nvPr/>
            </p:nvSpPr>
            <p:spPr>
              <a:xfrm>
                <a:off x="1108129" y="2007031"/>
                <a:ext cx="139485" cy="1472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1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C66F41B1-5C8E-0056-6C60-8D170F12BFDD}"/>
                  </a:ext>
                </a:extLst>
              </p:cNvPr>
              <p:cNvSpPr/>
              <p:nvPr/>
            </p:nvSpPr>
            <p:spPr>
              <a:xfrm>
                <a:off x="1261497" y="2642184"/>
                <a:ext cx="139485" cy="1472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2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F51A8605-9F37-1E53-F9AE-FD0A9D15A2D5}"/>
                  </a:ext>
                </a:extLst>
              </p:cNvPr>
              <p:cNvSpPr/>
              <p:nvPr/>
            </p:nvSpPr>
            <p:spPr>
              <a:xfrm>
                <a:off x="1926632" y="2336617"/>
                <a:ext cx="139485" cy="1472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3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37C5CB52-DA6B-E32B-F7FE-7C6926FB369E}"/>
                </a:ext>
              </a:extLst>
            </p:cNvPr>
            <p:cNvGrpSpPr/>
            <p:nvPr/>
          </p:nvGrpSpPr>
          <p:grpSpPr>
            <a:xfrm>
              <a:off x="3447082" y="1832534"/>
              <a:ext cx="1356746" cy="1394847"/>
              <a:chOff x="3447082" y="1832534"/>
              <a:chExt cx="1356746" cy="1394847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D61EB316-5943-54D9-3C86-DB553ACC94D1}"/>
                  </a:ext>
                </a:extLst>
              </p:cNvPr>
              <p:cNvGrpSpPr/>
              <p:nvPr/>
            </p:nvGrpSpPr>
            <p:grpSpPr>
              <a:xfrm>
                <a:off x="3447082" y="1832534"/>
                <a:ext cx="1356746" cy="1394847"/>
                <a:chOff x="3447082" y="1591616"/>
                <a:chExt cx="1356746" cy="1394847"/>
              </a:xfrm>
            </p:grpSpPr>
            <p:sp>
              <p:nvSpPr>
                <p:cNvPr id="40" name="Document 39">
                  <a:extLst>
                    <a:ext uri="{FF2B5EF4-FFF2-40B4-BE49-F238E27FC236}">
                      <a16:creationId xmlns:a16="http://schemas.microsoft.com/office/drawing/2014/main" id="{9D8DC6DD-E140-46F5-AA8A-354A71F85015}"/>
                    </a:ext>
                  </a:extLst>
                </p:cNvPr>
                <p:cNvSpPr/>
                <p:nvPr/>
              </p:nvSpPr>
              <p:spPr>
                <a:xfrm>
                  <a:off x="3447082" y="1591616"/>
                  <a:ext cx="1356746" cy="1394847"/>
                </a:xfrm>
                <a:prstGeom prst="flowChartDocument">
                  <a:avLst/>
                </a:prstGeom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885EABBA-417D-6D0B-267A-E79999C92503}"/>
                    </a:ext>
                  </a:extLst>
                </p:cNvPr>
                <p:cNvCxnSpPr>
                  <a:cxnSpLocks/>
                  <a:stCxn id="40" idx="1"/>
                  <a:endCxn id="40" idx="0"/>
                </p:cNvCxnSpPr>
                <p:nvPr/>
              </p:nvCxnSpPr>
              <p:spPr>
                <a:xfrm flipV="1">
                  <a:off x="3447082" y="1591616"/>
                  <a:ext cx="678373" cy="69742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287BDB40-134A-DFC3-FDD4-7540B0F9FFDC}"/>
                    </a:ext>
                  </a:extLst>
                </p:cNvPr>
                <p:cNvCxnSpPr>
                  <a:cxnSpLocks/>
                  <a:stCxn id="40" idx="2"/>
                  <a:endCxn id="40" idx="0"/>
                </p:cNvCxnSpPr>
                <p:nvPr/>
              </p:nvCxnSpPr>
              <p:spPr>
                <a:xfrm flipV="1">
                  <a:off x="4125455" y="1591616"/>
                  <a:ext cx="0" cy="1302632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C7397967-A5D2-089E-7989-C988189F3567}"/>
                    </a:ext>
                  </a:extLst>
                </p:cNvPr>
                <p:cNvCxnSpPr>
                  <a:cxnSpLocks/>
                  <a:endCxn id="40" idx="3"/>
                </p:cNvCxnSpPr>
                <p:nvPr/>
              </p:nvCxnSpPr>
              <p:spPr>
                <a:xfrm>
                  <a:off x="4125454" y="2289040"/>
                  <a:ext cx="678374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E33E5F1B-DF4D-575D-02A3-5BC9CF449FDE}"/>
                    </a:ext>
                  </a:extLst>
                </p:cNvPr>
                <p:cNvCxnSpPr>
                  <a:cxnSpLocks/>
                  <a:stCxn id="40" idx="1"/>
                  <a:endCxn id="40" idx="2"/>
                </p:cNvCxnSpPr>
                <p:nvPr/>
              </p:nvCxnSpPr>
              <p:spPr>
                <a:xfrm>
                  <a:off x="3447082" y="2289040"/>
                  <a:ext cx="678373" cy="60520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1BF1EBF-CBE1-D621-15C0-321AF49965DB}"/>
                  </a:ext>
                </a:extLst>
              </p:cNvPr>
              <p:cNvSpPr/>
              <p:nvPr/>
            </p:nvSpPr>
            <p:spPr>
              <a:xfrm>
                <a:off x="3577041" y="2007030"/>
                <a:ext cx="139485" cy="1472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A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5CAC26A9-086D-CFCE-3B67-9A2AD90BFFDF}"/>
                  </a:ext>
                </a:extLst>
              </p:cNvPr>
              <p:cNvSpPr/>
              <p:nvPr/>
            </p:nvSpPr>
            <p:spPr>
              <a:xfrm>
                <a:off x="3779648" y="2391573"/>
                <a:ext cx="139485" cy="1472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B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C1D78495-5EAA-144D-299D-EC36E2A4D24D}"/>
                  </a:ext>
                </a:extLst>
              </p:cNvPr>
              <p:cNvSpPr/>
              <p:nvPr/>
            </p:nvSpPr>
            <p:spPr>
              <a:xfrm>
                <a:off x="3577041" y="2876058"/>
                <a:ext cx="139485" cy="1472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C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1483EA9D-6FB9-6E9E-D5EA-6D63DB0CBF6E}"/>
                  </a:ext>
                </a:extLst>
              </p:cNvPr>
              <p:cNvSpPr/>
              <p:nvPr/>
            </p:nvSpPr>
            <p:spPr>
              <a:xfrm>
                <a:off x="4382306" y="2144358"/>
                <a:ext cx="139485" cy="1472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D</a:t>
                </a: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4FA801CE-3B05-31E9-7E96-86EFC185BEE6}"/>
                  </a:ext>
                </a:extLst>
              </p:cNvPr>
              <p:cNvSpPr/>
              <p:nvPr/>
            </p:nvSpPr>
            <p:spPr>
              <a:xfrm>
                <a:off x="4369069" y="2686430"/>
                <a:ext cx="139485" cy="1472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E</a:t>
                </a: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8EFB086-F944-5CB7-FD9C-600FB63FC439}"/>
              </a:ext>
            </a:extLst>
          </p:cNvPr>
          <p:cNvGrpSpPr/>
          <p:nvPr/>
        </p:nvGrpSpPr>
        <p:grpSpPr>
          <a:xfrm>
            <a:off x="1441650" y="3806168"/>
            <a:ext cx="2927419" cy="2397921"/>
            <a:chOff x="1441650" y="3806168"/>
            <a:chExt cx="2927419" cy="239792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EC60056-C627-8544-0C42-D446672238D9}"/>
                </a:ext>
              </a:extLst>
            </p:cNvPr>
            <p:cNvGrpSpPr/>
            <p:nvPr/>
          </p:nvGrpSpPr>
          <p:grpSpPr>
            <a:xfrm>
              <a:off x="1441650" y="4353715"/>
              <a:ext cx="444314" cy="1305538"/>
              <a:chOff x="1247613" y="2087495"/>
              <a:chExt cx="914400" cy="27432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F657553-E618-CE90-6CAA-6449AFC1D99E}"/>
                  </a:ext>
                </a:extLst>
              </p:cNvPr>
              <p:cNvSpPr/>
              <p:nvPr/>
            </p:nvSpPr>
            <p:spPr>
              <a:xfrm>
                <a:off x="1247613" y="2087495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628B5A4-1425-7942-332B-D68DA891B1FB}"/>
                  </a:ext>
                </a:extLst>
              </p:cNvPr>
              <p:cNvSpPr/>
              <p:nvPr/>
            </p:nvSpPr>
            <p:spPr>
              <a:xfrm>
                <a:off x="1247613" y="3001895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B29D119-2802-ED2E-FE48-CFBFD142474F}"/>
                  </a:ext>
                </a:extLst>
              </p:cNvPr>
              <p:cNvSpPr/>
              <p:nvPr/>
            </p:nvSpPr>
            <p:spPr>
              <a:xfrm>
                <a:off x="1247613" y="3916295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CA549DF-803F-9FB2-6BB7-26899EB2BA23}"/>
                </a:ext>
              </a:extLst>
            </p:cNvPr>
            <p:cNvGrpSpPr/>
            <p:nvPr/>
          </p:nvGrpSpPr>
          <p:grpSpPr>
            <a:xfrm>
              <a:off x="3881838" y="3806168"/>
              <a:ext cx="487231" cy="2397921"/>
              <a:chOff x="4406685" y="1557969"/>
              <a:chExt cx="914400" cy="4566836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13FBF5C-1936-133B-51B0-316B9970D8D2}"/>
                  </a:ext>
                </a:extLst>
              </p:cNvPr>
              <p:cNvSpPr/>
              <p:nvPr/>
            </p:nvSpPr>
            <p:spPr>
              <a:xfrm>
                <a:off x="4406685" y="1557969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C8EDCAA-76EA-CED5-6D68-7375955501F5}"/>
                  </a:ext>
                </a:extLst>
              </p:cNvPr>
              <p:cNvSpPr/>
              <p:nvPr/>
            </p:nvSpPr>
            <p:spPr>
              <a:xfrm>
                <a:off x="4406685" y="2472369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2927B0A-D9A6-6050-2313-A3BE19C77932}"/>
                  </a:ext>
                </a:extLst>
              </p:cNvPr>
              <p:cNvSpPr/>
              <p:nvPr/>
            </p:nvSpPr>
            <p:spPr>
              <a:xfrm>
                <a:off x="4406685" y="3386769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6AE244A-CCFC-0E6A-2912-06ABA76BDDAC}"/>
                  </a:ext>
                </a:extLst>
              </p:cNvPr>
              <p:cNvSpPr/>
              <p:nvPr/>
            </p:nvSpPr>
            <p:spPr>
              <a:xfrm>
                <a:off x="4406685" y="4296005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7C4ABB9-B534-6838-A018-2CC5F153F039}"/>
                  </a:ext>
                </a:extLst>
              </p:cNvPr>
              <p:cNvSpPr/>
              <p:nvPr/>
            </p:nvSpPr>
            <p:spPr>
              <a:xfrm>
                <a:off x="4406685" y="5210405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D1181369-98C3-A76F-3A73-A47A2839F352}"/>
                </a:ext>
              </a:extLst>
            </p:cNvPr>
            <p:cNvSpPr/>
            <p:nvPr/>
          </p:nvSpPr>
          <p:spPr>
            <a:xfrm>
              <a:off x="2510904" y="5046397"/>
              <a:ext cx="767451" cy="371689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CD5E50D-A84C-1970-A1E0-F851802DE62D}"/>
                </a:ext>
              </a:extLst>
            </p:cNvPr>
            <p:cNvSpPr/>
            <p:nvPr/>
          </p:nvSpPr>
          <p:spPr>
            <a:xfrm>
              <a:off x="4055710" y="3981538"/>
              <a:ext cx="139485" cy="1472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A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7AE0422-49A1-B5C1-1736-B802E18940E7}"/>
                </a:ext>
              </a:extLst>
            </p:cNvPr>
            <p:cNvSpPr/>
            <p:nvPr/>
          </p:nvSpPr>
          <p:spPr>
            <a:xfrm>
              <a:off x="4057488" y="4467803"/>
              <a:ext cx="139485" cy="1472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B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A95833E-0324-F88B-126D-EBA9E8310087}"/>
                </a:ext>
              </a:extLst>
            </p:cNvPr>
            <p:cNvSpPr/>
            <p:nvPr/>
          </p:nvSpPr>
          <p:spPr>
            <a:xfrm>
              <a:off x="4055709" y="4949219"/>
              <a:ext cx="139485" cy="1472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C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4A86D62-8602-93A9-C7AD-F874856C679E}"/>
                </a:ext>
              </a:extLst>
            </p:cNvPr>
            <p:cNvSpPr/>
            <p:nvPr/>
          </p:nvSpPr>
          <p:spPr>
            <a:xfrm>
              <a:off x="4055628" y="5438195"/>
              <a:ext cx="139485" cy="1472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D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FDC8D8D-1705-E4B6-DFBB-72D9E61E8CA2}"/>
                </a:ext>
              </a:extLst>
            </p:cNvPr>
            <p:cNvSpPr/>
            <p:nvPr/>
          </p:nvSpPr>
          <p:spPr>
            <a:xfrm>
              <a:off x="4055466" y="5890409"/>
              <a:ext cx="139485" cy="1472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E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7B9B5AF-8387-D496-73FF-64CA9775E3B2}"/>
                </a:ext>
              </a:extLst>
            </p:cNvPr>
            <p:cNvSpPr/>
            <p:nvPr/>
          </p:nvSpPr>
          <p:spPr>
            <a:xfrm>
              <a:off x="1594064" y="4526357"/>
              <a:ext cx="139485" cy="1472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1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1E61AA2D-2571-287C-7C01-AD9EB0383A03}"/>
                </a:ext>
              </a:extLst>
            </p:cNvPr>
            <p:cNvSpPr/>
            <p:nvPr/>
          </p:nvSpPr>
          <p:spPr>
            <a:xfrm>
              <a:off x="1594064" y="4932866"/>
              <a:ext cx="139485" cy="1472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2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127C8C-1153-D4D7-9A0C-5CC82A9E7E6A}"/>
                </a:ext>
              </a:extLst>
            </p:cNvPr>
            <p:cNvSpPr/>
            <p:nvPr/>
          </p:nvSpPr>
          <p:spPr>
            <a:xfrm>
              <a:off x="1596983" y="5368045"/>
              <a:ext cx="139485" cy="1472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3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43AA374-D89F-9863-3C27-23498F409F64}"/>
                </a:ext>
              </a:extLst>
            </p:cNvPr>
            <p:cNvCxnSpPr>
              <a:cxnSpLocks/>
              <a:stCxn id="14" idx="3"/>
              <a:endCxn id="21" idx="1"/>
            </p:cNvCxnSpPr>
            <p:nvPr/>
          </p:nvCxnSpPr>
          <p:spPr>
            <a:xfrm flipV="1">
              <a:off x="1885964" y="4046231"/>
              <a:ext cx="1995874" cy="525074"/>
            </a:xfrm>
            <a:prstGeom prst="line">
              <a:avLst/>
            </a:prstGeom>
            <a:ln w="12700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B1FAA10-71FE-67EE-8E56-4AC0E6933D0F}"/>
                </a:ext>
              </a:extLst>
            </p:cNvPr>
            <p:cNvCxnSpPr>
              <a:cxnSpLocks/>
              <a:stCxn id="17" idx="3"/>
              <a:endCxn id="22" idx="1"/>
            </p:cNvCxnSpPr>
            <p:nvPr/>
          </p:nvCxnSpPr>
          <p:spPr>
            <a:xfrm flipV="1">
              <a:off x="1885964" y="4526357"/>
              <a:ext cx="1995874" cy="480127"/>
            </a:xfrm>
            <a:prstGeom prst="line">
              <a:avLst/>
            </a:prstGeom>
            <a:ln w="12700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EDCE25A-D09B-38BF-90D2-C17FA6EA17B1}"/>
                </a:ext>
              </a:extLst>
            </p:cNvPr>
            <p:cNvCxnSpPr>
              <a:cxnSpLocks/>
              <a:stCxn id="17" idx="3"/>
              <a:endCxn id="23" idx="1"/>
            </p:cNvCxnSpPr>
            <p:nvPr/>
          </p:nvCxnSpPr>
          <p:spPr>
            <a:xfrm>
              <a:off x="1885964" y="5006484"/>
              <a:ext cx="1995874" cy="0"/>
            </a:xfrm>
            <a:prstGeom prst="line">
              <a:avLst/>
            </a:prstGeom>
            <a:ln w="12700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5CE1F48-C2DF-A1F1-FE0B-BAE22B3B199B}"/>
                </a:ext>
              </a:extLst>
            </p:cNvPr>
            <p:cNvCxnSpPr>
              <a:cxnSpLocks/>
              <a:stCxn id="18" idx="3"/>
              <a:endCxn id="25" idx="1"/>
            </p:cNvCxnSpPr>
            <p:nvPr/>
          </p:nvCxnSpPr>
          <p:spPr>
            <a:xfrm>
              <a:off x="1885964" y="5441664"/>
              <a:ext cx="1995874" cy="42235"/>
            </a:xfrm>
            <a:prstGeom prst="line">
              <a:avLst/>
            </a:prstGeom>
            <a:ln w="12700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D1985C6-FE24-8C02-E6CD-F08C2623DD6C}"/>
                </a:ext>
              </a:extLst>
            </p:cNvPr>
            <p:cNvCxnSpPr>
              <a:cxnSpLocks/>
              <a:stCxn id="18" idx="3"/>
              <a:endCxn id="26" idx="1"/>
            </p:cNvCxnSpPr>
            <p:nvPr/>
          </p:nvCxnSpPr>
          <p:spPr>
            <a:xfrm>
              <a:off x="1885964" y="5441664"/>
              <a:ext cx="1995874" cy="522362"/>
            </a:xfrm>
            <a:prstGeom prst="line">
              <a:avLst/>
            </a:prstGeom>
            <a:ln w="12700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5014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CD8C-FB7A-7750-015F-36A2C1CD5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457" y="177470"/>
            <a:ext cx="10515600" cy="1325563"/>
          </a:xfrm>
        </p:spPr>
        <p:txBody>
          <a:bodyPr/>
          <a:lstStyle/>
          <a:p>
            <a:r>
              <a:rPr lang="en-US" dirty="0"/>
              <a:t>Spatial Disaggregation –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3D9F8-E149-6DFC-3B19-F04F43786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074" y="1811236"/>
            <a:ext cx="5207427" cy="202648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6"/>
                </a:solidFill>
              </a:rPr>
              <a:t>Neural Networks: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2-layer shallow neural networks disaggregating from source to target regions.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DB50BB1-6DC3-7BD3-70D9-D5E97419AD9D}"/>
              </a:ext>
            </a:extLst>
          </p:cNvPr>
          <p:cNvGrpSpPr/>
          <p:nvPr/>
        </p:nvGrpSpPr>
        <p:grpSpPr>
          <a:xfrm>
            <a:off x="985434" y="1832534"/>
            <a:ext cx="3818394" cy="1454207"/>
            <a:chOff x="985434" y="1832534"/>
            <a:chExt cx="3818394" cy="1454207"/>
          </a:xfrm>
        </p:grpSpPr>
        <p:sp>
          <p:nvSpPr>
            <p:cNvPr id="54" name="Right Arrow 53">
              <a:extLst>
                <a:ext uri="{FF2B5EF4-FFF2-40B4-BE49-F238E27FC236}">
                  <a16:creationId xmlns:a16="http://schemas.microsoft.com/office/drawing/2014/main" id="{C0E4B40D-577A-5218-3A80-09611E37A089}"/>
                </a:ext>
              </a:extLst>
            </p:cNvPr>
            <p:cNvSpPr/>
            <p:nvPr/>
          </p:nvSpPr>
          <p:spPr>
            <a:xfrm>
              <a:off x="2510905" y="2344112"/>
              <a:ext cx="767451" cy="371689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DCB89B7-D407-988F-89A9-2466657F384D}"/>
                </a:ext>
              </a:extLst>
            </p:cNvPr>
            <p:cNvGrpSpPr/>
            <p:nvPr/>
          </p:nvGrpSpPr>
          <p:grpSpPr>
            <a:xfrm>
              <a:off x="985434" y="1891894"/>
              <a:ext cx="1356746" cy="1394847"/>
              <a:chOff x="985434" y="1891894"/>
              <a:chExt cx="1356746" cy="1394847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DB957958-A88A-9D87-460D-E4CFC6769976}"/>
                  </a:ext>
                </a:extLst>
              </p:cNvPr>
              <p:cNvGrpSpPr/>
              <p:nvPr/>
            </p:nvGrpSpPr>
            <p:grpSpPr>
              <a:xfrm>
                <a:off x="985434" y="1891894"/>
                <a:ext cx="1356746" cy="1394847"/>
                <a:chOff x="985434" y="1650976"/>
                <a:chExt cx="1356746" cy="1394847"/>
              </a:xfrm>
            </p:grpSpPr>
            <p:sp>
              <p:nvSpPr>
                <p:cNvPr id="30" name="Document 29">
                  <a:extLst>
                    <a:ext uri="{FF2B5EF4-FFF2-40B4-BE49-F238E27FC236}">
                      <a16:creationId xmlns:a16="http://schemas.microsoft.com/office/drawing/2014/main" id="{5A0BB5C5-853D-9ACE-4DBB-700ED43A75F2}"/>
                    </a:ext>
                  </a:extLst>
                </p:cNvPr>
                <p:cNvSpPr/>
                <p:nvPr/>
              </p:nvSpPr>
              <p:spPr>
                <a:xfrm>
                  <a:off x="985434" y="1650976"/>
                  <a:ext cx="1356746" cy="1394847"/>
                </a:xfrm>
                <a:prstGeom prst="flowChartDocument">
                  <a:avLst/>
                </a:prstGeom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C8BF2FAA-E1B8-F5BD-4713-4AEB5C83F1E2}"/>
                    </a:ext>
                  </a:extLst>
                </p:cNvPr>
                <p:cNvCxnSpPr>
                  <a:cxnSpLocks/>
                  <a:stCxn id="30" idx="1"/>
                  <a:endCxn id="30" idx="0"/>
                </p:cNvCxnSpPr>
                <p:nvPr/>
              </p:nvCxnSpPr>
              <p:spPr>
                <a:xfrm flipV="1">
                  <a:off x="985434" y="1650976"/>
                  <a:ext cx="678373" cy="69742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7BB2E075-5A59-BF73-B477-95581BF1295D}"/>
                    </a:ext>
                  </a:extLst>
                </p:cNvPr>
                <p:cNvCxnSpPr>
                  <a:cxnSpLocks/>
                  <a:stCxn id="30" idx="2"/>
                  <a:endCxn id="30" idx="0"/>
                </p:cNvCxnSpPr>
                <p:nvPr/>
              </p:nvCxnSpPr>
              <p:spPr>
                <a:xfrm flipV="1">
                  <a:off x="1663807" y="1650976"/>
                  <a:ext cx="0" cy="1302632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D962D967-FAC2-D2A2-E0AA-664B6C118E3E}"/>
                  </a:ext>
                </a:extLst>
              </p:cNvPr>
              <p:cNvSpPr/>
              <p:nvPr/>
            </p:nvSpPr>
            <p:spPr>
              <a:xfrm>
                <a:off x="1108129" y="2007031"/>
                <a:ext cx="139485" cy="1472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1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C66F41B1-5C8E-0056-6C60-8D170F12BFDD}"/>
                  </a:ext>
                </a:extLst>
              </p:cNvPr>
              <p:cNvSpPr/>
              <p:nvPr/>
            </p:nvSpPr>
            <p:spPr>
              <a:xfrm>
                <a:off x="1261497" y="2642184"/>
                <a:ext cx="139485" cy="1472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2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F51A8605-9F37-1E53-F9AE-FD0A9D15A2D5}"/>
                  </a:ext>
                </a:extLst>
              </p:cNvPr>
              <p:cNvSpPr/>
              <p:nvPr/>
            </p:nvSpPr>
            <p:spPr>
              <a:xfrm>
                <a:off x="1926632" y="2336617"/>
                <a:ext cx="139485" cy="1472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3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37C5CB52-DA6B-E32B-F7FE-7C6926FB369E}"/>
                </a:ext>
              </a:extLst>
            </p:cNvPr>
            <p:cNvGrpSpPr/>
            <p:nvPr/>
          </p:nvGrpSpPr>
          <p:grpSpPr>
            <a:xfrm>
              <a:off x="3447082" y="1832534"/>
              <a:ext cx="1356746" cy="1394847"/>
              <a:chOff x="3447082" y="1832534"/>
              <a:chExt cx="1356746" cy="1394847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D61EB316-5943-54D9-3C86-DB553ACC94D1}"/>
                  </a:ext>
                </a:extLst>
              </p:cNvPr>
              <p:cNvGrpSpPr/>
              <p:nvPr/>
            </p:nvGrpSpPr>
            <p:grpSpPr>
              <a:xfrm>
                <a:off x="3447082" y="1832534"/>
                <a:ext cx="1356746" cy="1394847"/>
                <a:chOff x="3447082" y="1591616"/>
                <a:chExt cx="1356746" cy="1394847"/>
              </a:xfrm>
            </p:grpSpPr>
            <p:sp>
              <p:nvSpPr>
                <p:cNvPr id="40" name="Document 39">
                  <a:extLst>
                    <a:ext uri="{FF2B5EF4-FFF2-40B4-BE49-F238E27FC236}">
                      <a16:creationId xmlns:a16="http://schemas.microsoft.com/office/drawing/2014/main" id="{9D8DC6DD-E140-46F5-AA8A-354A71F85015}"/>
                    </a:ext>
                  </a:extLst>
                </p:cNvPr>
                <p:cNvSpPr/>
                <p:nvPr/>
              </p:nvSpPr>
              <p:spPr>
                <a:xfrm>
                  <a:off x="3447082" y="1591616"/>
                  <a:ext cx="1356746" cy="1394847"/>
                </a:xfrm>
                <a:prstGeom prst="flowChartDocument">
                  <a:avLst/>
                </a:prstGeom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885EABBA-417D-6D0B-267A-E79999C92503}"/>
                    </a:ext>
                  </a:extLst>
                </p:cNvPr>
                <p:cNvCxnSpPr>
                  <a:cxnSpLocks/>
                  <a:stCxn id="40" idx="1"/>
                  <a:endCxn id="40" idx="0"/>
                </p:cNvCxnSpPr>
                <p:nvPr/>
              </p:nvCxnSpPr>
              <p:spPr>
                <a:xfrm flipV="1">
                  <a:off x="3447082" y="1591616"/>
                  <a:ext cx="678373" cy="69742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287BDB40-134A-DFC3-FDD4-7540B0F9FFDC}"/>
                    </a:ext>
                  </a:extLst>
                </p:cNvPr>
                <p:cNvCxnSpPr>
                  <a:cxnSpLocks/>
                  <a:stCxn id="40" idx="2"/>
                  <a:endCxn id="40" idx="0"/>
                </p:cNvCxnSpPr>
                <p:nvPr/>
              </p:nvCxnSpPr>
              <p:spPr>
                <a:xfrm flipV="1">
                  <a:off x="4125455" y="1591616"/>
                  <a:ext cx="0" cy="1302632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C7397967-A5D2-089E-7989-C988189F3567}"/>
                    </a:ext>
                  </a:extLst>
                </p:cNvPr>
                <p:cNvCxnSpPr>
                  <a:cxnSpLocks/>
                  <a:endCxn id="40" idx="3"/>
                </p:cNvCxnSpPr>
                <p:nvPr/>
              </p:nvCxnSpPr>
              <p:spPr>
                <a:xfrm>
                  <a:off x="4125454" y="2289040"/>
                  <a:ext cx="678374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E33E5F1B-DF4D-575D-02A3-5BC9CF449FDE}"/>
                    </a:ext>
                  </a:extLst>
                </p:cNvPr>
                <p:cNvCxnSpPr>
                  <a:cxnSpLocks/>
                  <a:stCxn id="40" idx="1"/>
                  <a:endCxn id="40" idx="2"/>
                </p:cNvCxnSpPr>
                <p:nvPr/>
              </p:nvCxnSpPr>
              <p:spPr>
                <a:xfrm>
                  <a:off x="3447082" y="2289040"/>
                  <a:ext cx="678373" cy="60520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1BF1EBF-CBE1-D621-15C0-321AF49965DB}"/>
                  </a:ext>
                </a:extLst>
              </p:cNvPr>
              <p:cNvSpPr/>
              <p:nvPr/>
            </p:nvSpPr>
            <p:spPr>
              <a:xfrm>
                <a:off x="3577041" y="2007030"/>
                <a:ext cx="139485" cy="1472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A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5CAC26A9-086D-CFCE-3B67-9A2AD90BFFDF}"/>
                  </a:ext>
                </a:extLst>
              </p:cNvPr>
              <p:cNvSpPr/>
              <p:nvPr/>
            </p:nvSpPr>
            <p:spPr>
              <a:xfrm>
                <a:off x="3779648" y="2391573"/>
                <a:ext cx="139485" cy="1472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B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C1D78495-5EAA-144D-299D-EC36E2A4D24D}"/>
                  </a:ext>
                </a:extLst>
              </p:cNvPr>
              <p:cNvSpPr/>
              <p:nvPr/>
            </p:nvSpPr>
            <p:spPr>
              <a:xfrm>
                <a:off x="3577041" y="2876058"/>
                <a:ext cx="139485" cy="1472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C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1483EA9D-6FB9-6E9E-D5EA-6D63DB0CBF6E}"/>
                  </a:ext>
                </a:extLst>
              </p:cNvPr>
              <p:cNvSpPr/>
              <p:nvPr/>
            </p:nvSpPr>
            <p:spPr>
              <a:xfrm>
                <a:off x="4382306" y="2144358"/>
                <a:ext cx="139485" cy="1472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D</a:t>
                </a: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4FA801CE-3B05-31E9-7E96-86EFC185BEE6}"/>
                  </a:ext>
                </a:extLst>
              </p:cNvPr>
              <p:cNvSpPr/>
              <p:nvPr/>
            </p:nvSpPr>
            <p:spPr>
              <a:xfrm>
                <a:off x="4369069" y="2686430"/>
                <a:ext cx="139485" cy="1472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E</a:t>
                </a: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8EFB086-F944-5CB7-FD9C-600FB63FC439}"/>
              </a:ext>
            </a:extLst>
          </p:cNvPr>
          <p:cNvGrpSpPr/>
          <p:nvPr/>
        </p:nvGrpSpPr>
        <p:grpSpPr>
          <a:xfrm>
            <a:off x="1441650" y="3806168"/>
            <a:ext cx="2927419" cy="2397921"/>
            <a:chOff x="1441650" y="3806168"/>
            <a:chExt cx="2927419" cy="239792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EC60056-C627-8544-0C42-D446672238D9}"/>
                </a:ext>
              </a:extLst>
            </p:cNvPr>
            <p:cNvGrpSpPr/>
            <p:nvPr/>
          </p:nvGrpSpPr>
          <p:grpSpPr>
            <a:xfrm>
              <a:off x="1441650" y="4353715"/>
              <a:ext cx="444314" cy="1305538"/>
              <a:chOff x="1247613" y="2087495"/>
              <a:chExt cx="914400" cy="27432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F657553-E618-CE90-6CAA-6449AFC1D99E}"/>
                  </a:ext>
                </a:extLst>
              </p:cNvPr>
              <p:cNvSpPr/>
              <p:nvPr/>
            </p:nvSpPr>
            <p:spPr>
              <a:xfrm>
                <a:off x="1247613" y="2087495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628B5A4-1425-7942-332B-D68DA891B1FB}"/>
                  </a:ext>
                </a:extLst>
              </p:cNvPr>
              <p:cNvSpPr/>
              <p:nvPr/>
            </p:nvSpPr>
            <p:spPr>
              <a:xfrm>
                <a:off x="1247613" y="3001895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B29D119-2802-ED2E-FE48-CFBFD142474F}"/>
                  </a:ext>
                </a:extLst>
              </p:cNvPr>
              <p:cNvSpPr/>
              <p:nvPr/>
            </p:nvSpPr>
            <p:spPr>
              <a:xfrm>
                <a:off x="1247613" y="3916295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CA549DF-803F-9FB2-6BB7-26899EB2BA23}"/>
                </a:ext>
              </a:extLst>
            </p:cNvPr>
            <p:cNvGrpSpPr/>
            <p:nvPr/>
          </p:nvGrpSpPr>
          <p:grpSpPr>
            <a:xfrm>
              <a:off x="3881838" y="3806168"/>
              <a:ext cx="487231" cy="2397921"/>
              <a:chOff x="4406685" y="1557969"/>
              <a:chExt cx="914400" cy="4566836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13FBF5C-1936-133B-51B0-316B9970D8D2}"/>
                  </a:ext>
                </a:extLst>
              </p:cNvPr>
              <p:cNvSpPr/>
              <p:nvPr/>
            </p:nvSpPr>
            <p:spPr>
              <a:xfrm>
                <a:off x="4406685" y="1557969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C8EDCAA-76EA-CED5-6D68-7375955501F5}"/>
                  </a:ext>
                </a:extLst>
              </p:cNvPr>
              <p:cNvSpPr/>
              <p:nvPr/>
            </p:nvSpPr>
            <p:spPr>
              <a:xfrm>
                <a:off x="4406685" y="2472369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2927B0A-D9A6-6050-2313-A3BE19C77932}"/>
                  </a:ext>
                </a:extLst>
              </p:cNvPr>
              <p:cNvSpPr/>
              <p:nvPr/>
            </p:nvSpPr>
            <p:spPr>
              <a:xfrm>
                <a:off x="4406685" y="3386769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6AE244A-CCFC-0E6A-2912-06ABA76BDDAC}"/>
                  </a:ext>
                </a:extLst>
              </p:cNvPr>
              <p:cNvSpPr/>
              <p:nvPr/>
            </p:nvSpPr>
            <p:spPr>
              <a:xfrm>
                <a:off x="4406685" y="4296005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7C4ABB9-B534-6838-A018-2CC5F153F039}"/>
                  </a:ext>
                </a:extLst>
              </p:cNvPr>
              <p:cNvSpPr/>
              <p:nvPr/>
            </p:nvSpPr>
            <p:spPr>
              <a:xfrm>
                <a:off x="4406685" y="5210405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D1181369-98C3-A76F-3A73-A47A2839F352}"/>
                </a:ext>
              </a:extLst>
            </p:cNvPr>
            <p:cNvSpPr/>
            <p:nvPr/>
          </p:nvSpPr>
          <p:spPr>
            <a:xfrm>
              <a:off x="2510904" y="5046397"/>
              <a:ext cx="767451" cy="371689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CD5E50D-A84C-1970-A1E0-F851802DE62D}"/>
                </a:ext>
              </a:extLst>
            </p:cNvPr>
            <p:cNvSpPr/>
            <p:nvPr/>
          </p:nvSpPr>
          <p:spPr>
            <a:xfrm>
              <a:off x="4055710" y="3981538"/>
              <a:ext cx="139485" cy="1472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A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7AE0422-49A1-B5C1-1736-B802E18940E7}"/>
                </a:ext>
              </a:extLst>
            </p:cNvPr>
            <p:cNvSpPr/>
            <p:nvPr/>
          </p:nvSpPr>
          <p:spPr>
            <a:xfrm>
              <a:off x="4057488" y="4467803"/>
              <a:ext cx="139485" cy="1472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B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A95833E-0324-F88B-126D-EBA9E8310087}"/>
                </a:ext>
              </a:extLst>
            </p:cNvPr>
            <p:cNvSpPr/>
            <p:nvPr/>
          </p:nvSpPr>
          <p:spPr>
            <a:xfrm>
              <a:off x="4055709" y="4949219"/>
              <a:ext cx="139485" cy="1472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C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4A86D62-8602-93A9-C7AD-F874856C679E}"/>
                </a:ext>
              </a:extLst>
            </p:cNvPr>
            <p:cNvSpPr/>
            <p:nvPr/>
          </p:nvSpPr>
          <p:spPr>
            <a:xfrm>
              <a:off x="4055628" y="5438195"/>
              <a:ext cx="139485" cy="1472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D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FDC8D8D-1705-E4B6-DFBB-72D9E61E8CA2}"/>
                </a:ext>
              </a:extLst>
            </p:cNvPr>
            <p:cNvSpPr/>
            <p:nvPr/>
          </p:nvSpPr>
          <p:spPr>
            <a:xfrm>
              <a:off x="4055466" y="5890409"/>
              <a:ext cx="139485" cy="1472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E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7B9B5AF-8387-D496-73FF-64CA9775E3B2}"/>
                </a:ext>
              </a:extLst>
            </p:cNvPr>
            <p:cNvSpPr/>
            <p:nvPr/>
          </p:nvSpPr>
          <p:spPr>
            <a:xfrm>
              <a:off x="1594064" y="4526357"/>
              <a:ext cx="139485" cy="1472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1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1E61AA2D-2571-287C-7C01-AD9EB0383A03}"/>
                </a:ext>
              </a:extLst>
            </p:cNvPr>
            <p:cNvSpPr/>
            <p:nvPr/>
          </p:nvSpPr>
          <p:spPr>
            <a:xfrm>
              <a:off x="1594064" y="4932866"/>
              <a:ext cx="139485" cy="1472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2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127C8C-1153-D4D7-9A0C-5CC82A9E7E6A}"/>
                </a:ext>
              </a:extLst>
            </p:cNvPr>
            <p:cNvSpPr/>
            <p:nvPr/>
          </p:nvSpPr>
          <p:spPr>
            <a:xfrm>
              <a:off x="1596983" y="5368045"/>
              <a:ext cx="139485" cy="1472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3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43AA374-D89F-9863-3C27-23498F409F64}"/>
                </a:ext>
              </a:extLst>
            </p:cNvPr>
            <p:cNvCxnSpPr>
              <a:cxnSpLocks/>
              <a:stCxn id="14" idx="3"/>
              <a:endCxn id="21" idx="1"/>
            </p:cNvCxnSpPr>
            <p:nvPr/>
          </p:nvCxnSpPr>
          <p:spPr>
            <a:xfrm flipV="1">
              <a:off x="1885964" y="4046231"/>
              <a:ext cx="1995874" cy="525074"/>
            </a:xfrm>
            <a:prstGeom prst="line">
              <a:avLst/>
            </a:prstGeom>
            <a:ln w="12700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B1FAA10-71FE-67EE-8E56-4AC0E6933D0F}"/>
                </a:ext>
              </a:extLst>
            </p:cNvPr>
            <p:cNvCxnSpPr>
              <a:cxnSpLocks/>
              <a:stCxn id="17" idx="3"/>
              <a:endCxn id="22" idx="1"/>
            </p:cNvCxnSpPr>
            <p:nvPr/>
          </p:nvCxnSpPr>
          <p:spPr>
            <a:xfrm flipV="1">
              <a:off x="1885964" y="4526357"/>
              <a:ext cx="1995874" cy="480127"/>
            </a:xfrm>
            <a:prstGeom prst="line">
              <a:avLst/>
            </a:prstGeom>
            <a:ln w="12700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EDCE25A-D09B-38BF-90D2-C17FA6EA17B1}"/>
                </a:ext>
              </a:extLst>
            </p:cNvPr>
            <p:cNvCxnSpPr>
              <a:cxnSpLocks/>
              <a:stCxn id="17" idx="3"/>
              <a:endCxn id="23" idx="1"/>
            </p:cNvCxnSpPr>
            <p:nvPr/>
          </p:nvCxnSpPr>
          <p:spPr>
            <a:xfrm>
              <a:off x="1885964" y="5006484"/>
              <a:ext cx="1995874" cy="0"/>
            </a:xfrm>
            <a:prstGeom prst="line">
              <a:avLst/>
            </a:prstGeom>
            <a:ln w="12700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5CE1F48-C2DF-A1F1-FE0B-BAE22B3B199B}"/>
                </a:ext>
              </a:extLst>
            </p:cNvPr>
            <p:cNvCxnSpPr>
              <a:cxnSpLocks/>
              <a:stCxn id="18" idx="3"/>
              <a:endCxn id="25" idx="1"/>
            </p:cNvCxnSpPr>
            <p:nvPr/>
          </p:nvCxnSpPr>
          <p:spPr>
            <a:xfrm>
              <a:off x="1885964" y="5441664"/>
              <a:ext cx="1995874" cy="42235"/>
            </a:xfrm>
            <a:prstGeom prst="line">
              <a:avLst/>
            </a:prstGeom>
            <a:ln w="12700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D1985C6-FE24-8C02-E6CD-F08C2623DD6C}"/>
                </a:ext>
              </a:extLst>
            </p:cNvPr>
            <p:cNvCxnSpPr>
              <a:cxnSpLocks/>
              <a:stCxn id="18" idx="3"/>
              <a:endCxn id="26" idx="1"/>
            </p:cNvCxnSpPr>
            <p:nvPr/>
          </p:nvCxnSpPr>
          <p:spPr>
            <a:xfrm>
              <a:off x="1885964" y="5441664"/>
              <a:ext cx="1995874" cy="522362"/>
            </a:xfrm>
            <a:prstGeom prst="line">
              <a:avLst/>
            </a:prstGeom>
            <a:ln w="12700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0E2D784-720D-2E02-A3FA-0AFBF063EF03}"/>
              </a:ext>
            </a:extLst>
          </p:cNvPr>
          <p:cNvGrpSpPr/>
          <p:nvPr/>
        </p:nvGrpSpPr>
        <p:grpSpPr>
          <a:xfrm>
            <a:off x="7348280" y="3897491"/>
            <a:ext cx="3147127" cy="2397921"/>
            <a:chOff x="7402524" y="4021675"/>
            <a:chExt cx="3147127" cy="239792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640A28A-802B-B8DB-A0DE-875537B7C9AC}"/>
                </a:ext>
              </a:extLst>
            </p:cNvPr>
            <p:cNvGrpSpPr/>
            <p:nvPr/>
          </p:nvGrpSpPr>
          <p:grpSpPr>
            <a:xfrm>
              <a:off x="7402524" y="4519874"/>
              <a:ext cx="444314" cy="1305538"/>
              <a:chOff x="1247613" y="2087495"/>
              <a:chExt cx="914400" cy="274320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176C86F-5BC5-7D70-07C4-DF608918439B}"/>
                  </a:ext>
                </a:extLst>
              </p:cNvPr>
              <p:cNvSpPr/>
              <p:nvPr/>
            </p:nvSpPr>
            <p:spPr>
              <a:xfrm>
                <a:off x="1247613" y="2087495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7A6E0DB6-2E3F-7FF5-81D6-C36089A6D5C0}"/>
                  </a:ext>
                </a:extLst>
              </p:cNvPr>
              <p:cNvSpPr/>
              <p:nvPr/>
            </p:nvSpPr>
            <p:spPr>
              <a:xfrm>
                <a:off x="1247613" y="3001895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713B9F1-28EA-3C41-F28F-2CFD6167F32B}"/>
                  </a:ext>
                </a:extLst>
              </p:cNvPr>
              <p:cNvSpPr/>
              <p:nvPr/>
            </p:nvSpPr>
            <p:spPr>
              <a:xfrm>
                <a:off x="1247613" y="3916295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9A31109-6175-BF9C-CDA7-B6A307013B30}"/>
                </a:ext>
              </a:extLst>
            </p:cNvPr>
            <p:cNvGrpSpPr/>
            <p:nvPr/>
          </p:nvGrpSpPr>
          <p:grpSpPr>
            <a:xfrm>
              <a:off x="10062420" y="4021675"/>
              <a:ext cx="487231" cy="2397921"/>
              <a:chOff x="4406685" y="1557969"/>
              <a:chExt cx="914400" cy="4566836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7BADEA3-9F4F-578C-B744-48B633749ED1}"/>
                  </a:ext>
                </a:extLst>
              </p:cNvPr>
              <p:cNvSpPr/>
              <p:nvPr/>
            </p:nvSpPr>
            <p:spPr>
              <a:xfrm>
                <a:off x="4406685" y="1557969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BE4201E-133F-669B-6ED3-E91EC8D222FE}"/>
                  </a:ext>
                </a:extLst>
              </p:cNvPr>
              <p:cNvSpPr/>
              <p:nvPr/>
            </p:nvSpPr>
            <p:spPr>
              <a:xfrm>
                <a:off x="4406685" y="2472369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7CB2BA4-6CCA-44B3-87C0-9A1245F8A9F6}"/>
                  </a:ext>
                </a:extLst>
              </p:cNvPr>
              <p:cNvSpPr/>
              <p:nvPr/>
            </p:nvSpPr>
            <p:spPr>
              <a:xfrm>
                <a:off x="4406685" y="3386769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47EEC32-7C72-ACDD-71D7-9E158014B489}"/>
                  </a:ext>
                </a:extLst>
              </p:cNvPr>
              <p:cNvSpPr/>
              <p:nvPr/>
            </p:nvSpPr>
            <p:spPr>
              <a:xfrm>
                <a:off x="4406685" y="4296005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9985ACF-C9EA-7651-B609-85F6F6BD6B65}"/>
                  </a:ext>
                </a:extLst>
              </p:cNvPr>
              <p:cNvSpPr/>
              <p:nvPr/>
            </p:nvSpPr>
            <p:spPr>
              <a:xfrm>
                <a:off x="4406685" y="5210405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2FCF0271-AAD7-35A7-E86B-28B4858FACF5}"/>
                </a:ext>
              </a:extLst>
            </p:cNvPr>
            <p:cNvGrpSpPr/>
            <p:nvPr/>
          </p:nvGrpSpPr>
          <p:grpSpPr>
            <a:xfrm>
              <a:off x="8755155" y="4342810"/>
              <a:ext cx="444314" cy="1733858"/>
              <a:chOff x="8937663" y="4309484"/>
              <a:chExt cx="444314" cy="1733858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C0B4BCD-81F8-3725-A971-166CC2C0E7D6}"/>
                  </a:ext>
                </a:extLst>
              </p:cNvPr>
              <p:cNvSpPr/>
              <p:nvPr/>
            </p:nvSpPr>
            <p:spPr>
              <a:xfrm>
                <a:off x="8937663" y="4309484"/>
                <a:ext cx="444314" cy="435179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17CB0A6-5E67-BEF7-BA5B-B595B628C09F}"/>
                  </a:ext>
                </a:extLst>
              </p:cNvPr>
              <p:cNvSpPr/>
              <p:nvPr/>
            </p:nvSpPr>
            <p:spPr>
              <a:xfrm>
                <a:off x="8937663" y="4744663"/>
                <a:ext cx="444314" cy="435179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F77ED8B-55E5-9F4C-6A59-CBD5AF53D903}"/>
                  </a:ext>
                </a:extLst>
              </p:cNvPr>
              <p:cNvSpPr/>
              <p:nvPr/>
            </p:nvSpPr>
            <p:spPr>
              <a:xfrm>
                <a:off x="8937663" y="5179843"/>
                <a:ext cx="444314" cy="435179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D2FC047-A1BF-FCD9-9BF3-FDB0C10D6DA6}"/>
                  </a:ext>
                </a:extLst>
              </p:cNvPr>
              <p:cNvSpPr/>
              <p:nvPr/>
            </p:nvSpPr>
            <p:spPr>
              <a:xfrm>
                <a:off x="8937663" y="5608163"/>
                <a:ext cx="444314" cy="435179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6" name="Right Arrow 75">
              <a:extLst>
                <a:ext uri="{FF2B5EF4-FFF2-40B4-BE49-F238E27FC236}">
                  <a16:creationId xmlns:a16="http://schemas.microsoft.com/office/drawing/2014/main" id="{8362C45E-3545-1B76-FC6E-D93C21B700EF}"/>
                </a:ext>
              </a:extLst>
            </p:cNvPr>
            <p:cNvSpPr/>
            <p:nvPr/>
          </p:nvSpPr>
          <p:spPr>
            <a:xfrm>
              <a:off x="7987705" y="5006482"/>
              <a:ext cx="593576" cy="371689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ight Arrow 78">
              <a:extLst>
                <a:ext uri="{FF2B5EF4-FFF2-40B4-BE49-F238E27FC236}">
                  <a16:creationId xmlns:a16="http://schemas.microsoft.com/office/drawing/2014/main" id="{84B7B5B1-FA13-C8EC-DF6E-29C91FBFF057}"/>
                </a:ext>
              </a:extLst>
            </p:cNvPr>
            <p:cNvSpPr/>
            <p:nvPr/>
          </p:nvSpPr>
          <p:spPr>
            <a:xfrm>
              <a:off x="9341541" y="4996356"/>
              <a:ext cx="593576" cy="371689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DD2F475-3688-5365-F1B3-1D5F6E142128}"/>
                </a:ext>
              </a:extLst>
            </p:cNvPr>
            <p:cNvSpPr txBox="1"/>
            <p:nvPr/>
          </p:nvSpPr>
          <p:spPr>
            <a:xfrm>
              <a:off x="7974141" y="4805908"/>
              <a:ext cx="52582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W1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6DC9A24-3E21-28E3-D925-7DD0B04C5C1E}"/>
                </a:ext>
              </a:extLst>
            </p:cNvPr>
            <p:cNvSpPr txBox="1"/>
            <p:nvPr/>
          </p:nvSpPr>
          <p:spPr>
            <a:xfrm>
              <a:off x="9341541" y="4772773"/>
              <a:ext cx="52582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W2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3EE426B-007B-70C7-D2DE-012584F0350F}"/>
              </a:ext>
            </a:extLst>
          </p:cNvPr>
          <p:cNvGrpSpPr/>
          <p:nvPr/>
        </p:nvGrpSpPr>
        <p:grpSpPr>
          <a:xfrm>
            <a:off x="7982347" y="4387280"/>
            <a:ext cx="361264" cy="97006"/>
            <a:chOff x="4973309" y="4677461"/>
            <a:chExt cx="361264" cy="9700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43F4FE3-D576-C41B-752B-9942C6133198}"/>
                </a:ext>
              </a:extLst>
            </p:cNvPr>
            <p:cNvSpPr/>
            <p:nvPr/>
          </p:nvSpPr>
          <p:spPr>
            <a:xfrm>
              <a:off x="4973309" y="4681724"/>
              <a:ext cx="91440" cy="91440"/>
            </a:xfrm>
            <a:prstGeom prst="rect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9934010-B58B-0BCF-3BA5-837C56C97FFF}"/>
                </a:ext>
              </a:extLst>
            </p:cNvPr>
            <p:cNvSpPr/>
            <p:nvPr/>
          </p:nvSpPr>
          <p:spPr>
            <a:xfrm>
              <a:off x="5063682" y="4680067"/>
              <a:ext cx="91440" cy="91440"/>
            </a:xfrm>
            <a:prstGeom prst="rect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1C2C878-8536-5B1D-BDB1-2E6B3DB02773}"/>
                </a:ext>
              </a:extLst>
            </p:cNvPr>
            <p:cNvSpPr/>
            <p:nvPr/>
          </p:nvSpPr>
          <p:spPr>
            <a:xfrm>
              <a:off x="5151798" y="4683027"/>
              <a:ext cx="91440" cy="91440"/>
            </a:xfrm>
            <a:prstGeom prst="rect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C815CCD-BE4D-0A3F-8CC1-D04DCE75B12C}"/>
                </a:ext>
              </a:extLst>
            </p:cNvPr>
            <p:cNvSpPr/>
            <p:nvPr/>
          </p:nvSpPr>
          <p:spPr>
            <a:xfrm>
              <a:off x="5243133" y="4677461"/>
              <a:ext cx="91440" cy="91440"/>
            </a:xfrm>
            <a:prstGeom prst="rect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5673AC-F186-8E9C-492C-DC7615098032}"/>
              </a:ext>
            </a:extLst>
          </p:cNvPr>
          <p:cNvGrpSpPr/>
          <p:nvPr/>
        </p:nvGrpSpPr>
        <p:grpSpPr>
          <a:xfrm>
            <a:off x="7987647" y="4486469"/>
            <a:ext cx="361264" cy="97887"/>
            <a:chOff x="4973309" y="4680067"/>
            <a:chExt cx="361264" cy="9788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A5AFA4C-EFD7-ABD7-DE10-7538D3A32B4A}"/>
                </a:ext>
              </a:extLst>
            </p:cNvPr>
            <p:cNvSpPr/>
            <p:nvPr/>
          </p:nvSpPr>
          <p:spPr>
            <a:xfrm>
              <a:off x="4973309" y="4681724"/>
              <a:ext cx="91440" cy="91440"/>
            </a:xfrm>
            <a:prstGeom prst="rect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873EA2C-DECB-1DEE-F620-2640B5693787}"/>
                </a:ext>
              </a:extLst>
            </p:cNvPr>
            <p:cNvSpPr/>
            <p:nvPr/>
          </p:nvSpPr>
          <p:spPr>
            <a:xfrm>
              <a:off x="5063682" y="4680067"/>
              <a:ext cx="91440" cy="91440"/>
            </a:xfrm>
            <a:prstGeom prst="rect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15AE14D-5F02-F9A2-60F4-4E7724EEE951}"/>
                </a:ext>
              </a:extLst>
            </p:cNvPr>
            <p:cNvSpPr/>
            <p:nvPr/>
          </p:nvSpPr>
          <p:spPr>
            <a:xfrm>
              <a:off x="5151798" y="4683027"/>
              <a:ext cx="91440" cy="91440"/>
            </a:xfrm>
            <a:prstGeom prst="rect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F4C9AB-B56E-9357-F551-63520F1EA4E7}"/>
                </a:ext>
              </a:extLst>
            </p:cNvPr>
            <p:cNvSpPr/>
            <p:nvPr/>
          </p:nvSpPr>
          <p:spPr>
            <a:xfrm>
              <a:off x="5243133" y="4686514"/>
              <a:ext cx="91440" cy="91440"/>
            </a:xfrm>
            <a:prstGeom prst="rect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3F1F2AE-9E6C-83D1-C85C-CEAE6401E446}"/>
              </a:ext>
            </a:extLst>
          </p:cNvPr>
          <p:cNvGrpSpPr/>
          <p:nvPr/>
        </p:nvGrpSpPr>
        <p:grpSpPr>
          <a:xfrm>
            <a:off x="7988906" y="4584718"/>
            <a:ext cx="361264" cy="97006"/>
            <a:chOff x="4973309" y="4677461"/>
            <a:chExt cx="361264" cy="9700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C4D477C-2B85-4E2B-F0D7-9469E1F73D73}"/>
                </a:ext>
              </a:extLst>
            </p:cNvPr>
            <p:cNvSpPr/>
            <p:nvPr/>
          </p:nvSpPr>
          <p:spPr>
            <a:xfrm>
              <a:off x="4973309" y="4681724"/>
              <a:ext cx="91440" cy="91440"/>
            </a:xfrm>
            <a:prstGeom prst="rect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426D15F-E04E-2FAE-58BA-0EB514AA6C02}"/>
                </a:ext>
              </a:extLst>
            </p:cNvPr>
            <p:cNvSpPr/>
            <p:nvPr/>
          </p:nvSpPr>
          <p:spPr>
            <a:xfrm>
              <a:off x="5063682" y="4680067"/>
              <a:ext cx="91440" cy="91440"/>
            </a:xfrm>
            <a:prstGeom prst="rect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8C85A4A-ECAB-F048-936A-A11CFE7C2E16}"/>
                </a:ext>
              </a:extLst>
            </p:cNvPr>
            <p:cNvSpPr/>
            <p:nvPr/>
          </p:nvSpPr>
          <p:spPr>
            <a:xfrm>
              <a:off x="5151798" y="4683027"/>
              <a:ext cx="91440" cy="91440"/>
            </a:xfrm>
            <a:prstGeom prst="rect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08D537E-4F75-E78D-1CB2-9B637D01C392}"/>
                </a:ext>
              </a:extLst>
            </p:cNvPr>
            <p:cNvSpPr/>
            <p:nvPr/>
          </p:nvSpPr>
          <p:spPr>
            <a:xfrm>
              <a:off x="5243133" y="4677461"/>
              <a:ext cx="91440" cy="91440"/>
            </a:xfrm>
            <a:prstGeom prst="rect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30161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CD8C-FB7A-7750-015F-36A2C1CD5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457" y="177470"/>
            <a:ext cx="10515600" cy="1325563"/>
          </a:xfrm>
        </p:spPr>
        <p:txBody>
          <a:bodyPr/>
          <a:lstStyle/>
          <a:p>
            <a:r>
              <a:rPr lang="en-US" dirty="0"/>
              <a:t>Spatial Disaggregation – GAN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3D9F8-E149-6DFC-3B19-F04F43786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2201" y="1811236"/>
            <a:ext cx="6087279" cy="26565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Graph Attention Networks: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Inspired by Coarse-to-Fine pipeline that is frequently used in computer vision (image inpainting; super-resolution) and question answering.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DB50BB1-6DC3-7BD3-70D9-D5E97419AD9D}"/>
              </a:ext>
            </a:extLst>
          </p:cNvPr>
          <p:cNvGrpSpPr/>
          <p:nvPr/>
        </p:nvGrpSpPr>
        <p:grpSpPr>
          <a:xfrm>
            <a:off x="985434" y="1832534"/>
            <a:ext cx="3818394" cy="1454207"/>
            <a:chOff x="985434" y="1832534"/>
            <a:chExt cx="3818394" cy="1454207"/>
          </a:xfrm>
        </p:grpSpPr>
        <p:sp>
          <p:nvSpPr>
            <p:cNvPr id="54" name="Right Arrow 53">
              <a:extLst>
                <a:ext uri="{FF2B5EF4-FFF2-40B4-BE49-F238E27FC236}">
                  <a16:creationId xmlns:a16="http://schemas.microsoft.com/office/drawing/2014/main" id="{C0E4B40D-577A-5218-3A80-09611E37A089}"/>
                </a:ext>
              </a:extLst>
            </p:cNvPr>
            <p:cNvSpPr/>
            <p:nvPr/>
          </p:nvSpPr>
          <p:spPr>
            <a:xfrm>
              <a:off x="2510905" y="2344112"/>
              <a:ext cx="767451" cy="371689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DCB89B7-D407-988F-89A9-2466657F384D}"/>
                </a:ext>
              </a:extLst>
            </p:cNvPr>
            <p:cNvGrpSpPr/>
            <p:nvPr/>
          </p:nvGrpSpPr>
          <p:grpSpPr>
            <a:xfrm>
              <a:off x="985434" y="1891894"/>
              <a:ext cx="1356746" cy="1394847"/>
              <a:chOff x="985434" y="1891894"/>
              <a:chExt cx="1356746" cy="1394847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DB957958-A88A-9D87-460D-E4CFC6769976}"/>
                  </a:ext>
                </a:extLst>
              </p:cNvPr>
              <p:cNvGrpSpPr/>
              <p:nvPr/>
            </p:nvGrpSpPr>
            <p:grpSpPr>
              <a:xfrm>
                <a:off x="985434" y="1891894"/>
                <a:ext cx="1356746" cy="1394847"/>
                <a:chOff x="985434" y="1650976"/>
                <a:chExt cx="1356746" cy="1394847"/>
              </a:xfrm>
            </p:grpSpPr>
            <p:sp>
              <p:nvSpPr>
                <p:cNvPr id="30" name="Document 29">
                  <a:extLst>
                    <a:ext uri="{FF2B5EF4-FFF2-40B4-BE49-F238E27FC236}">
                      <a16:creationId xmlns:a16="http://schemas.microsoft.com/office/drawing/2014/main" id="{5A0BB5C5-853D-9ACE-4DBB-700ED43A75F2}"/>
                    </a:ext>
                  </a:extLst>
                </p:cNvPr>
                <p:cNvSpPr/>
                <p:nvPr/>
              </p:nvSpPr>
              <p:spPr>
                <a:xfrm>
                  <a:off x="985434" y="1650976"/>
                  <a:ext cx="1356746" cy="1394847"/>
                </a:xfrm>
                <a:prstGeom prst="flowChartDocument">
                  <a:avLst/>
                </a:prstGeom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C8BF2FAA-E1B8-F5BD-4713-4AEB5C83F1E2}"/>
                    </a:ext>
                  </a:extLst>
                </p:cNvPr>
                <p:cNvCxnSpPr>
                  <a:cxnSpLocks/>
                  <a:stCxn id="30" idx="1"/>
                  <a:endCxn id="30" idx="0"/>
                </p:cNvCxnSpPr>
                <p:nvPr/>
              </p:nvCxnSpPr>
              <p:spPr>
                <a:xfrm flipV="1">
                  <a:off x="985434" y="1650976"/>
                  <a:ext cx="678373" cy="69742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7BB2E075-5A59-BF73-B477-95581BF1295D}"/>
                    </a:ext>
                  </a:extLst>
                </p:cNvPr>
                <p:cNvCxnSpPr>
                  <a:cxnSpLocks/>
                  <a:stCxn id="30" idx="2"/>
                  <a:endCxn id="30" idx="0"/>
                </p:cNvCxnSpPr>
                <p:nvPr/>
              </p:nvCxnSpPr>
              <p:spPr>
                <a:xfrm flipV="1">
                  <a:off x="1663807" y="1650976"/>
                  <a:ext cx="0" cy="1302632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D962D967-FAC2-D2A2-E0AA-664B6C118E3E}"/>
                  </a:ext>
                </a:extLst>
              </p:cNvPr>
              <p:cNvSpPr/>
              <p:nvPr/>
            </p:nvSpPr>
            <p:spPr>
              <a:xfrm>
                <a:off x="1108129" y="2007031"/>
                <a:ext cx="139485" cy="1472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1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C66F41B1-5C8E-0056-6C60-8D170F12BFDD}"/>
                  </a:ext>
                </a:extLst>
              </p:cNvPr>
              <p:cNvSpPr/>
              <p:nvPr/>
            </p:nvSpPr>
            <p:spPr>
              <a:xfrm>
                <a:off x="1261497" y="2642184"/>
                <a:ext cx="139485" cy="1472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2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F51A8605-9F37-1E53-F9AE-FD0A9D15A2D5}"/>
                  </a:ext>
                </a:extLst>
              </p:cNvPr>
              <p:cNvSpPr/>
              <p:nvPr/>
            </p:nvSpPr>
            <p:spPr>
              <a:xfrm>
                <a:off x="1926632" y="2336617"/>
                <a:ext cx="139485" cy="1472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3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37C5CB52-DA6B-E32B-F7FE-7C6926FB369E}"/>
                </a:ext>
              </a:extLst>
            </p:cNvPr>
            <p:cNvGrpSpPr/>
            <p:nvPr/>
          </p:nvGrpSpPr>
          <p:grpSpPr>
            <a:xfrm>
              <a:off x="3447082" y="1832534"/>
              <a:ext cx="1356746" cy="1394847"/>
              <a:chOff x="3447082" y="1832534"/>
              <a:chExt cx="1356746" cy="1394847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D61EB316-5943-54D9-3C86-DB553ACC94D1}"/>
                  </a:ext>
                </a:extLst>
              </p:cNvPr>
              <p:cNvGrpSpPr/>
              <p:nvPr/>
            </p:nvGrpSpPr>
            <p:grpSpPr>
              <a:xfrm>
                <a:off x="3447082" y="1832534"/>
                <a:ext cx="1356746" cy="1394847"/>
                <a:chOff x="3447082" y="1591616"/>
                <a:chExt cx="1356746" cy="1394847"/>
              </a:xfrm>
            </p:grpSpPr>
            <p:sp>
              <p:nvSpPr>
                <p:cNvPr id="40" name="Document 39">
                  <a:extLst>
                    <a:ext uri="{FF2B5EF4-FFF2-40B4-BE49-F238E27FC236}">
                      <a16:creationId xmlns:a16="http://schemas.microsoft.com/office/drawing/2014/main" id="{9D8DC6DD-E140-46F5-AA8A-354A71F85015}"/>
                    </a:ext>
                  </a:extLst>
                </p:cNvPr>
                <p:cNvSpPr/>
                <p:nvPr/>
              </p:nvSpPr>
              <p:spPr>
                <a:xfrm>
                  <a:off x="3447082" y="1591616"/>
                  <a:ext cx="1356746" cy="1394847"/>
                </a:xfrm>
                <a:prstGeom prst="flowChartDocument">
                  <a:avLst/>
                </a:prstGeom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885EABBA-417D-6D0B-267A-E79999C92503}"/>
                    </a:ext>
                  </a:extLst>
                </p:cNvPr>
                <p:cNvCxnSpPr>
                  <a:cxnSpLocks/>
                  <a:stCxn id="40" idx="1"/>
                  <a:endCxn id="40" idx="0"/>
                </p:cNvCxnSpPr>
                <p:nvPr/>
              </p:nvCxnSpPr>
              <p:spPr>
                <a:xfrm flipV="1">
                  <a:off x="3447082" y="1591616"/>
                  <a:ext cx="678373" cy="69742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287BDB40-134A-DFC3-FDD4-7540B0F9FFDC}"/>
                    </a:ext>
                  </a:extLst>
                </p:cNvPr>
                <p:cNvCxnSpPr>
                  <a:cxnSpLocks/>
                  <a:stCxn id="40" idx="2"/>
                  <a:endCxn id="40" idx="0"/>
                </p:cNvCxnSpPr>
                <p:nvPr/>
              </p:nvCxnSpPr>
              <p:spPr>
                <a:xfrm flipV="1">
                  <a:off x="4125455" y="1591616"/>
                  <a:ext cx="0" cy="1302632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C7397967-A5D2-089E-7989-C988189F3567}"/>
                    </a:ext>
                  </a:extLst>
                </p:cNvPr>
                <p:cNvCxnSpPr>
                  <a:cxnSpLocks/>
                  <a:endCxn id="40" idx="3"/>
                </p:cNvCxnSpPr>
                <p:nvPr/>
              </p:nvCxnSpPr>
              <p:spPr>
                <a:xfrm>
                  <a:off x="4125454" y="2289040"/>
                  <a:ext cx="678374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E33E5F1B-DF4D-575D-02A3-5BC9CF449FDE}"/>
                    </a:ext>
                  </a:extLst>
                </p:cNvPr>
                <p:cNvCxnSpPr>
                  <a:cxnSpLocks/>
                  <a:stCxn id="40" idx="1"/>
                  <a:endCxn id="40" idx="2"/>
                </p:cNvCxnSpPr>
                <p:nvPr/>
              </p:nvCxnSpPr>
              <p:spPr>
                <a:xfrm>
                  <a:off x="3447082" y="2289040"/>
                  <a:ext cx="678373" cy="60520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1BF1EBF-CBE1-D621-15C0-321AF49965DB}"/>
                  </a:ext>
                </a:extLst>
              </p:cNvPr>
              <p:cNvSpPr/>
              <p:nvPr/>
            </p:nvSpPr>
            <p:spPr>
              <a:xfrm>
                <a:off x="3577041" y="2007030"/>
                <a:ext cx="139485" cy="1472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A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5CAC26A9-086D-CFCE-3B67-9A2AD90BFFDF}"/>
                  </a:ext>
                </a:extLst>
              </p:cNvPr>
              <p:cNvSpPr/>
              <p:nvPr/>
            </p:nvSpPr>
            <p:spPr>
              <a:xfrm>
                <a:off x="3779648" y="2391573"/>
                <a:ext cx="139485" cy="1472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B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C1D78495-5EAA-144D-299D-EC36E2A4D24D}"/>
                  </a:ext>
                </a:extLst>
              </p:cNvPr>
              <p:cNvSpPr/>
              <p:nvPr/>
            </p:nvSpPr>
            <p:spPr>
              <a:xfrm>
                <a:off x="3577041" y="2876058"/>
                <a:ext cx="139485" cy="1472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C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1483EA9D-6FB9-6E9E-D5EA-6D63DB0CBF6E}"/>
                  </a:ext>
                </a:extLst>
              </p:cNvPr>
              <p:cNvSpPr/>
              <p:nvPr/>
            </p:nvSpPr>
            <p:spPr>
              <a:xfrm>
                <a:off x="4382306" y="2144358"/>
                <a:ext cx="139485" cy="1472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D</a:t>
                </a: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4FA801CE-3B05-31E9-7E96-86EFC185BEE6}"/>
                  </a:ext>
                </a:extLst>
              </p:cNvPr>
              <p:cNvSpPr/>
              <p:nvPr/>
            </p:nvSpPr>
            <p:spPr>
              <a:xfrm>
                <a:off x="4369069" y="2686430"/>
                <a:ext cx="139485" cy="1472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E</a:t>
                </a: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8EFB086-F944-5CB7-FD9C-600FB63FC439}"/>
              </a:ext>
            </a:extLst>
          </p:cNvPr>
          <p:cNvGrpSpPr/>
          <p:nvPr/>
        </p:nvGrpSpPr>
        <p:grpSpPr>
          <a:xfrm>
            <a:off x="1441650" y="3806168"/>
            <a:ext cx="2927419" cy="2397921"/>
            <a:chOff x="1441650" y="3806168"/>
            <a:chExt cx="2927419" cy="239792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EC60056-C627-8544-0C42-D446672238D9}"/>
                </a:ext>
              </a:extLst>
            </p:cNvPr>
            <p:cNvGrpSpPr/>
            <p:nvPr/>
          </p:nvGrpSpPr>
          <p:grpSpPr>
            <a:xfrm>
              <a:off x="1441650" y="4353715"/>
              <a:ext cx="444314" cy="1305538"/>
              <a:chOff x="1247613" y="2087495"/>
              <a:chExt cx="914400" cy="27432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F657553-E618-CE90-6CAA-6449AFC1D99E}"/>
                  </a:ext>
                </a:extLst>
              </p:cNvPr>
              <p:cNvSpPr/>
              <p:nvPr/>
            </p:nvSpPr>
            <p:spPr>
              <a:xfrm>
                <a:off x="1247613" y="2087495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628B5A4-1425-7942-332B-D68DA891B1FB}"/>
                  </a:ext>
                </a:extLst>
              </p:cNvPr>
              <p:cNvSpPr/>
              <p:nvPr/>
            </p:nvSpPr>
            <p:spPr>
              <a:xfrm>
                <a:off x="1247613" y="3001895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B29D119-2802-ED2E-FE48-CFBFD142474F}"/>
                  </a:ext>
                </a:extLst>
              </p:cNvPr>
              <p:cNvSpPr/>
              <p:nvPr/>
            </p:nvSpPr>
            <p:spPr>
              <a:xfrm>
                <a:off x="1247613" y="3916295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CA549DF-803F-9FB2-6BB7-26899EB2BA23}"/>
                </a:ext>
              </a:extLst>
            </p:cNvPr>
            <p:cNvGrpSpPr/>
            <p:nvPr/>
          </p:nvGrpSpPr>
          <p:grpSpPr>
            <a:xfrm>
              <a:off x="3881838" y="3806168"/>
              <a:ext cx="487231" cy="2397921"/>
              <a:chOff x="4406685" y="1557969"/>
              <a:chExt cx="914400" cy="4566836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13FBF5C-1936-133B-51B0-316B9970D8D2}"/>
                  </a:ext>
                </a:extLst>
              </p:cNvPr>
              <p:cNvSpPr/>
              <p:nvPr/>
            </p:nvSpPr>
            <p:spPr>
              <a:xfrm>
                <a:off x="4406685" y="1557969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C8EDCAA-76EA-CED5-6D68-7375955501F5}"/>
                  </a:ext>
                </a:extLst>
              </p:cNvPr>
              <p:cNvSpPr/>
              <p:nvPr/>
            </p:nvSpPr>
            <p:spPr>
              <a:xfrm>
                <a:off x="4406685" y="2472369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2927B0A-D9A6-6050-2313-A3BE19C77932}"/>
                  </a:ext>
                </a:extLst>
              </p:cNvPr>
              <p:cNvSpPr/>
              <p:nvPr/>
            </p:nvSpPr>
            <p:spPr>
              <a:xfrm>
                <a:off x="4406685" y="3386769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6AE244A-CCFC-0E6A-2912-06ABA76BDDAC}"/>
                  </a:ext>
                </a:extLst>
              </p:cNvPr>
              <p:cNvSpPr/>
              <p:nvPr/>
            </p:nvSpPr>
            <p:spPr>
              <a:xfrm>
                <a:off x="4406685" y="4296005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7C4ABB9-B534-6838-A018-2CC5F153F039}"/>
                  </a:ext>
                </a:extLst>
              </p:cNvPr>
              <p:cNvSpPr/>
              <p:nvPr/>
            </p:nvSpPr>
            <p:spPr>
              <a:xfrm>
                <a:off x="4406685" y="5210405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D1181369-98C3-A76F-3A73-A47A2839F352}"/>
                </a:ext>
              </a:extLst>
            </p:cNvPr>
            <p:cNvSpPr/>
            <p:nvPr/>
          </p:nvSpPr>
          <p:spPr>
            <a:xfrm>
              <a:off x="2510904" y="5046397"/>
              <a:ext cx="767451" cy="371689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CD5E50D-A84C-1970-A1E0-F851802DE62D}"/>
                </a:ext>
              </a:extLst>
            </p:cNvPr>
            <p:cNvSpPr/>
            <p:nvPr/>
          </p:nvSpPr>
          <p:spPr>
            <a:xfrm>
              <a:off x="4055710" y="3981538"/>
              <a:ext cx="139485" cy="1472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A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7AE0422-49A1-B5C1-1736-B802E18940E7}"/>
                </a:ext>
              </a:extLst>
            </p:cNvPr>
            <p:cNvSpPr/>
            <p:nvPr/>
          </p:nvSpPr>
          <p:spPr>
            <a:xfrm>
              <a:off x="4057488" y="4467803"/>
              <a:ext cx="139485" cy="1472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B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A95833E-0324-F88B-126D-EBA9E8310087}"/>
                </a:ext>
              </a:extLst>
            </p:cNvPr>
            <p:cNvSpPr/>
            <p:nvPr/>
          </p:nvSpPr>
          <p:spPr>
            <a:xfrm>
              <a:off x="4055709" y="4949219"/>
              <a:ext cx="139485" cy="1472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C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4A86D62-8602-93A9-C7AD-F874856C679E}"/>
                </a:ext>
              </a:extLst>
            </p:cNvPr>
            <p:cNvSpPr/>
            <p:nvPr/>
          </p:nvSpPr>
          <p:spPr>
            <a:xfrm>
              <a:off x="4055628" y="5438195"/>
              <a:ext cx="139485" cy="1472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D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FDC8D8D-1705-E4B6-DFBB-72D9E61E8CA2}"/>
                </a:ext>
              </a:extLst>
            </p:cNvPr>
            <p:cNvSpPr/>
            <p:nvPr/>
          </p:nvSpPr>
          <p:spPr>
            <a:xfrm>
              <a:off x="4055466" y="5890409"/>
              <a:ext cx="139485" cy="1472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E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7B9B5AF-8387-D496-73FF-64CA9775E3B2}"/>
                </a:ext>
              </a:extLst>
            </p:cNvPr>
            <p:cNvSpPr/>
            <p:nvPr/>
          </p:nvSpPr>
          <p:spPr>
            <a:xfrm>
              <a:off x="1594064" y="4526357"/>
              <a:ext cx="139485" cy="1472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1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1E61AA2D-2571-287C-7C01-AD9EB0383A03}"/>
                </a:ext>
              </a:extLst>
            </p:cNvPr>
            <p:cNvSpPr/>
            <p:nvPr/>
          </p:nvSpPr>
          <p:spPr>
            <a:xfrm>
              <a:off x="1594064" y="4932866"/>
              <a:ext cx="139485" cy="1472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2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127C8C-1153-D4D7-9A0C-5CC82A9E7E6A}"/>
                </a:ext>
              </a:extLst>
            </p:cNvPr>
            <p:cNvSpPr/>
            <p:nvPr/>
          </p:nvSpPr>
          <p:spPr>
            <a:xfrm>
              <a:off x="1596983" y="5368045"/>
              <a:ext cx="139485" cy="1472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3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43AA374-D89F-9863-3C27-23498F409F64}"/>
                </a:ext>
              </a:extLst>
            </p:cNvPr>
            <p:cNvCxnSpPr>
              <a:cxnSpLocks/>
              <a:stCxn id="14" idx="3"/>
              <a:endCxn id="21" idx="1"/>
            </p:cNvCxnSpPr>
            <p:nvPr/>
          </p:nvCxnSpPr>
          <p:spPr>
            <a:xfrm flipV="1">
              <a:off x="1885964" y="4046231"/>
              <a:ext cx="1995874" cy="525074"/>
            </a:xfrm>
            <a:prstGeom prst="line">
              <a:avLst/>
            </a:prstGeom>
            <a:ln w="12700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B1FAA10-71FE-67EE-8E56-4AC0E6933D0F}"/>
                </a:ext>
              </a:extLst>
            </p:cNvPr>
            <p:cNvCxnSpPr>
              <a:cxnSpLocks/>
              <a:stCxn id="17" idx="3"/>
              <a:endCxn id="22" idx="1"/>
            </p:cNvCxnSpPr>
            <p:nvPr/>
          </p:nvCxnSpPr>
          <p:spPr>
            <a:xfrm flipV="1">
              <a:off x="1885964" y="4526357"/>
              <a:ext cx="1995874" cy="480127"/>
            </a:xfrm>
            <a:prstGeom prst="line">
              <a:avLst/>
            </a:prstGeom>
            <a:ln w="12700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EDCE25A-D09B-38BF-90D2-C17FA6EA17B1}"/>
                </a:ext>
              </a:extLst>
            </p:cNvPr>
            <p:cNvCxnSpPr>
              <a:cxnSpLocks/>
              <a:stCxn id="17" idx="3"/>
              <a:endCxn id="23" idx="1"/>
            </p:cNvCxnSpPr>
            <p:nvPr/>
          </p:nvCxnSpPr>
          <p:spPr>
            <a:xfrm>
              <a:off x="1885964" y="5006484"/>
              <a:ext cx="1995874" cy="0"/>
            </a:xfrm>
            <a:prstGeom prst="line">
              <a:avLst/>
            </a:prstGeom>
            <a:ln w="12700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5CE1F48-C2DF-A1F1-FE0B-BAE22B3B199B}"/>
                </a:ext>
              </a:extLst>
            </p:cNvPr>
            <p:cNvCxnSpPr>
              <a:cxnSpLocks/>
              <a:stCxn id="18" idx="3"/>
              <a:endCxn id="25" idx="1"/>
            </p:cNvCxnSpPr>
            <p:nvPr/>
          </p:nvCxnSpPr>
          <p:spPr>
            <a:xfrm>
              <a:off x="1885964" y="5441664"/>
              <a:ext cx="1995874" cy="42235"/>
            </a:xfrm>
            <a:prstGeom prst="line">
              <a:avLst/>
            </a:prstGeom>
            <a:ln w="12700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D1985C6-FE24-8C02-E6CD-F08C2623DD6C}"/>
                </a:ext>
              </a:extLst>
            </p:cNvPr>
            <p:cNvCxnSpPr>
              <a:cxnSpLocks/>
              <a:stCxn id="18" idx="3"/>
              <a:endCxn id="26" idx="1"/>
            </p:cNvCxnSpPr>
            <p:nvPr/>
          </p:nvCxnSpPr>
          <p:spPr>
            <a:xfrm>
              <a:off x="1885964" y="5441664"/>
              <a:ext cx="1995874" cy="522362"/>
            </a:xfrm>
            <a:prstGeom prst="line">
              <a:avLst/>
            </a:prstGeom>
            <a:ln w="12700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1026" name="Picture 2" descr="A Breakthrough in Deep Image Inpainting | by Chu-Tak Li | Towards Data  Science">
            <a:extLst>
              <a:ext uri="{FF2B5EF4-FFF2-40B4-BE49-F238E27FC236}">
                <a16:creationId xmlns:a16="http://schemas.microsoft.com/office/drawing/2014/main" id="{CF074DA6-F7A1-78B0-9CD7-1DFC1FF53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201" y="4419029"/>
            <a:ext cx="6087279" cy="154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131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CD8C-FB7A-7750-015F-36A2C1CD5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457" y="177470"/>
            <a:ext cx="10515600" cy="1325563"/>
          </a:xfrm>
        </p:spPr>
        <p:txBody>
          <a:bodyPr/>
          <a:lstStyle/>
          <a:p>
            <a:r>
              <a:rPr lang="en-US" dirty="0"/>
              <a:t>Spatial Disaggregation – GAN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DB50BB1-6DC3-7BD3-70D9-D5E97419AD9D}"/>
              </a:ext>
            </a:extLst>
          </p:cNvPr>
          <p:cNvGrpSpPr/>
          <p:nvPr/>
        </p:nvGrpSpPr>
        <p:grpSpPr>
          <a:xfrm>
            <a:off x="985434" y="1832534"/>
            <a:ext cx="3818394" cy="1454207"/>
            <a:chOff x="985434" y="1832534"/>
            <a:chExt cx="3818394" cy="1454207"/>
          </a:xfrm>
        </p:grpSpPr>
        <p:sp>
          <p:nvSpPr>
            <p:cNvPr id="54" name="Right Arrow 53">
              <a:extLst>
                <a:ext uri="{FF2B5EF4-FFF2-40B4-BE49-F238E27FC236}">
                  <a16:creationId xmlns:a16="http://schemas.microsoft.com/office/drawing/2014/main" id="{C0E4B40D-577A-5218-3A80-09611E37A089}"/>
                </a:ext>
              </a:extLst>
            </p:cNvPr>
            <p:cNvSpPr/>
            <p:nvPr/>
          </p:nvSpPr>
          <p:spPr>
            <a:xfrm>
              <a:off x="2510905" y="2344112"/>
              <a:ext cx="767451" cy="371689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DCB89B7-D407-988F-89A9-2466657F384D}"/>
                </a:ext>
              </a:extLst>
            </p:cNvPr>
            <p:cNvGrpSpPr/>
            <p:nvPr/>
          </p:nvGrpSpPr>
          <p:grpSpPr>
            <a:xfrm>
              <a:off x="985434" y="1891894"/>
              <a:ext cx="1356746" cy="1394847"/>
              <a:chOff x="985434" y="1891894"/>
              <a:chExt cx="1356746" cy="1394847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DB957958-A88A-9D87-460D-E4CFC6769976}"/>
                  </a:ext>
                </a:extLst>
              </p:cNvPr>
              <p:cNvGrpSpPr/>
              <p:nvPr/>
            </p:nvGrpSpPr>
            <p:grpSpPr>
              <a:xfrm>
                <a:off x="985434" y="1891894"/>
                <a:ext cx="1356746" cy="1394847"/>
                <a:chOff x="985434" y="1650976"/>
                <a:chExt cx="1356746" cy="1394847"/>
              </a:xfrm>
            </p:grpSpPr>
            <p:sp>
              <p:nvSpPr>
                <p:cNvPr id="30" name="Document 29">
                  <a:extLst>
                    <a:ext uri="{FF2B5EF4-FFF2-40B4-BE49-F238E27FC236}">
                      <a16:creationId xmlns:a16="http://schemas.microsoft.com/office/drawing/2014/main" id="{5A0BB5C5-853D-9ACE-4DBB-700ED43A75F2}"/>
                    </a:ext>
                  </a:extLst>
                </p:cNvPr>
                <p:cNvSpPr/>
                <p:nvPr/>
              </p:nvSpPr>
              <p:spPr>
                <a:xfrm>
                  <a:off x="985434" y="1650976"/>
                  <a:ext cx="1356746" cy="1394847"/>
                </a:xfrm>
                <a:prstGeom prst="flowChartDocument">
                  <a:avLst/>
                </a:prstGeom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C8BF2FAA-E1B8-F5BD-4713-4AEB5C83F1E2}"/>
                    </a:ext>
                  </a:extLst>
                </p:cNvPr>
                <p:cNvCxnSpPr>
                  <a:cxnSpLocks/>
                  <a:stCxn id="30" idx="1"/>
                  <a:endCxn id="30" idx="0"/>
                </p:cNvCxnSpPr>
                <p:nvPr/>
              </p:nvCxnSpPr>
              <p:spPr>
                <a:xfrm flipV="1">
                  <a:off x="985434" y="1650976"/>
                  <a:ext cx="678373" cy="69742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7BB2E075-5A59-BF73-B477-95581BF1295D}"/>
                    </a:ext>
                  </a:extLst>
                </p:cNvPr>
                <p:cNvCxnSpPr>
                  <a:cxnSpLocks/>
                  <a:stCxn id="30" idx="2"/>
                  <a:endCxn id="30" idx="0"/>
                </p:cNvCxnSpPr>
                <p:nvPr/>
              </p:nvCxnSpPr>
              <p:spPr>
                <a:xfrm flipV="1">
                  <a:off x="1663807" y="1650976"/>
                  <a:ext cx="0" cy="1302632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D962D967-FAC2-D2A2-E0AA-664B6C118E3E}"/>
                  </a:ext>
                </a:extLst>
              </p:cNvPr>
              <p:cNvSpPr/>
              <p:nvPr/>
            </p:nvSpPr>
            <p:spPr>
              <a:xfrm>
                <a:off x="1108129" y="2007031"/>
                <a:ext cx="139485" cy="1472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1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C66F41B1-5C8E-0056-6C60-8D170F12BFDD}"/>
                  </a:ext>
                </a:extLst>
              </p:cNvPr>
              <p:cNvSpPr/>
              <p:nvPr/>
            </p:nvSpPr>
            <p:spPr>
              <a:xfrm>
                <a:off x="1261497" y="2642184"/>
                <a:ext cx="139485" cy="1472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2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F51A8605-9F37-1E53-F9AE-FD0A9D15A2D5}"/>
                  </a:ext>
                </a:extLst>
              </p:cNvPr>
              <p:cNvSpPr/>
              <p:nvPr/>
            </p:nvSpPr>
            <p:spPr>
              <a:xfrm>
                <a:off x="1926632" y="2336617"/>
                <a:ext cx="139485" cy="1472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3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37C5CB52-DA6B-E32B-F7FE-7C6926FB369E}"/>
                </a:ext>
              </a:extLst>
            </p:cNvPr>
            <p:cNvGrpSpPr/>
            <p:nvPr/>
          </p:nvGrpSpPr>
          <p:grpSpPr>
            <a:xfrm>
              <a:off x="3447082" y="1832534"/>
              <a:ext cx="1356746" cy="1394847"/>
              <a:chOff x="3447082" y="1832534"/>
              <a:chExt cx="1356746" cy="1394847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D61EB316-5943-54D9-3C86-DB553ACC94D1}"/>
                  </a:ext>
                </a:extLst>
              </p:cNvPr>
              <p:cNvGrpSpPr/>
              <p:nvPr/>
            </p:nvGrpSpPr>
            <p:grpSpPr>
              <a:xfrm>
                <a:off x="3447082" y="1832534"/>
                <a:ext cx="1356746" cy="1394847"/>
                <a:chOff x="3447082" y="1591616"/>
                <a:chExt cx="1356746" cy="1394847"/>
              </a:xfrm>
            </p:grpSpPr>
            <p:sp>
              <p:nvSpPr>
                <p:cNvPr id="40" name="Document 39">
                  <a:extLst>
                    <a:ext uri="{FF2B5EF4-FFF2-40B4-BE49-F238E27FC236}">
                      <a16:creationId xmlns:a16="http://schemas.microsoft.com/office/drawing/2014/main" id="{9D8DC6DD-E140-46F5-AA8A-354A71F85015}"/>
                    </a:ext>
                  </a:extLst>
                </p:cNvPr>
                <p:cNvSpPr/>
                <p:nvPr/>
              </p:nvSpPr>
              <p:spPr>
                <a:xfrm>
                  <a:off x="3447082" y="1591616"/>
                  <a:ext cx="1356746" cy="1394847"/>
                </a:xfrm>
                <a:prstGeom prst="flowChartDocument">
                  <a:avLst/>
                </a:prstGeom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885EABBA-417D-6D0B-267A-E79999C92503}"/>
                    </a:ext>
                  </a:extLst>
                </p:cNvPr>
                <p:cNvCxnSpPr>
                  <a:cxnSpLocks/>
                  <a:stCxn id="40" idx="1"/>
                  <a:endCxn id="40" idx="0"/>
                </p:cNvCxnSpPr>
                <p:nvPr/>
              </p:nvCxnSpPr>
              <p:spPr>
                <a:xfrm flipV="1">
                  <a:off x="3447082" y="1591616"/>
                  <a:ext cx="678373" cy="69742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287BDB40-134A-DFC3-FDD4-7540B0F9FFDC}"/>
                    </a:ext>
                  </a:extLst>
                </p:cNvPr>
                <p:cNvCxnSpPr>
                  <a:cxnSpLocks/>
                  <a:stCxn id="40" idx="2"/>
                  <a:endCxn id="40" idx="0"/>
                </p:cNvCxnSpPr>
                <p:nvPr/>
              </p:nvCxnSpPr>
              <p:spPr>
                <a:xfrm flipV="1">
                  <a:off x="4125455" y="1591616"/>
                  <a:ext cx="0" cy="1302632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C7397967-A5D2-089E-7989-C988189F3567}"/>
                    </a:ext>
                  </a:extLst>
                </p:cNvPr>
                <p:cNvCxnSpPr>
                  <a:cxnSpLocks/>
                  <a:endCxn id="40" idx="3"/>
                </p:cNvCxnSpPr>
                <p:nvPr/>
              </p:nvCxnSpPr>
              <p:spPr>
                <a:xfrm>
                  <a:off x="4125454" y="2289040"/>
                  <a:ext cx="678374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E33E5F1B-DF4D-575D-02A3-5BC9CF449FDE}"/>
                    </a:ext>
                  </a:extLst>
                </p:cNvPr>
                <p:cNvCxnSpPr>
                  <a:cxnSpLocks/>
                  <a:stCxn id="40" idx="1"/>
                  <a:endCxn id="40" idx="2"/>
                </p:cNvCxnSpPr>
                <p:nvPr/>
              </p:nvCxnSpPr>
              <p:spPr>
                <a:xfrm>
                  <a:off x="3447082" y="2289040"/>
                  <a:ext cx="678373" cy="60520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1BF1EBF-CBE1-D621-15C0-321AF49965DB}"/>
                  </a:ext>
                </a:extLst>
              </p:cNvPr>
              <p:cNvSpPr/>
              <p:nvPr/>
            </p:nvSpPr>
            <p:spPr>
              <a:xfrm>
                <a:off x="3577041" y="2007030"/>
                <a:ext cx="139485" cy="1472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A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5CAC26A9-086D-CFCE-3B67-9A2AD90BFFDF}"/>
                  </a:ext>
                </a:extLst>
              </p:cNvPr>
              <p:cNvSpPr/>
              <p:nvPr/>
            </p:nvSpPr>
            <p:spPr>
              <a:xfrm>
                <a:off x="3779648" y="2391573"/>
                <a:ext cx="139485" cy="1472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B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C1D78495-5EAA-144D-299D-EC36E2A4D24D}"/>
                  </a:ext>
                </a:extLst>
              </p:cNvPr>
              <p:cNvSpPr/>
              <p:nvPr/>
            </p:nvSpPr>
            <p:spPr>
              <a:xfrm>
                <a:off x="3577041" y="2876058"/>
                <a:ext cx="139485" cy="1472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C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1483EA9D-6FB9-6E9E-D5EA-6D63DB0CBF6E}"/>
                  </a:ext>
                </a:extLst>
              </p:cNvPr>
              <p:cNvSpPr/>
              <p:nvPr/>
            </p:nvSpPr>
            <p:spPr>
              <a:xfrm>
                <a:off x="4382306" y="2144358"/>
                <a:ext cx="139485" cy="1472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D</a:t>
                </a: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4FA801CE-3B05-31E9-7E96-86EFC185BEE6}"/>
                  </a:ext>
                </a:extLst>
              </p:cNvPr>
              <p:cNvSpPr/>
              <p:nvPr/>
            </p:nvSpPr>
            <p:spPr>
              <a:xfrm>
                <a:off x="4369069" y="2686430"/>
                <a:ext cx="139485" cy="1472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E</a:t>
                </a: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8EFB086-F944-5CB7-FD9C-600FB63FC439}"/>
              </a:ext>
            </a:extLst>
          </p:cNvPr>
          <p:cNvGrpSpPr/>
          <p:nvPr/>
        </p:nvGrpSpPr>
        <p:grpSpPr>
          <a:xfrm>
            <a:off x="1441650" y="3806168"/>
            <a:ext cx="2927419" cy="2397921"/>
            <a:chOff x="1441650" y="3806168"/>
            <a:chExt cx="2927419" cy="239792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EC60056-C627-8544-0C42-D446672238D9}"/>
                </a:ext>
              </a:extLst>
            </p:cNvPr>
            <p:cNvGrpSpPr/>
            <p:nvPr/>
          </p:nvGrpSpPr>
          <p:grpSpPr>
            <a:xfrm>
              <a:off x="1441650" y="4353715"/>
              <a:ext cx="444314" cy="1305538"/>
              <a:chOff x="1247613" y="2087495"/>
              <a:chExt cx="914400" cy="27432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F657553-E618-CE90-6CAA-6449AFC1D99E}"/>
                  </a:ext>
                </a:extLst>
              </p:cNvPr>
              <p:cNvSpPr/>
              <p:nvPr/>
            </p:nvSpPr>
            <p:spPr>
              <a:xfrm>
                <a:off x="1247613" y="2087495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628B5A4-1425-7942-332B-D68DA891B1FB}"/>
                  </a:ext>
                </a:extLst>
              </p:cNvPr>
              <p:cNvSpPr/>
              <p:nvPr/>
            </p:nvSpPr>
            <p:spPr>
              <a:xfrm>
                <a:off x="1247613" y="3001895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B29D119-2802-ED2E-FE48-CFBFD142474F}"/>
                  </a:ext>
                </a:extLst>
              </p:cNvPr>
              <p:cNvSpPr/>
              <p:nvPr/>
            </p:nvSpPr>
            <p:spPr>
              <a:xfrm>
                <a:off x="1247613" y="3916295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CA549DF-803F-9FB2-6BB7-26899EB2BA23}"/>
                </a:ext>
              </a:extLst>
            </p:cNvPr>
            <p:cNvGrpSpPr/>
            <p:nvPr/>
          </p:nvGrpSpPr>
          <p:grpSpPr>
            <a:xfrm>
              <a:off x="3881838" y="3806168"/>
              <a:ext cx="487231" cy="2397921"/>
              <a:chOff x="4406685" y="1557969"/>
              <a:chExt cx="914400" cy="4566836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13FBF5C-1936-133B-51B0-316B9970D8D2}"/>
                  </a:ext>
                </a:extLst>
              </p:cNvPr>
              <p:cNvSpPr/>
              <p:nvPr/>
            </p:nvSpPr>
            <p:spPr>
              <a:xfrm>
                <a:off x="4406685" y="1557969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C8EDCAA-76EA-CED5-6D68-7375955501F5}"/>
                  </a:ext>
                </a:extLst>
              </p:cNvPr>
              <p:cNvSpPr/>
              <p:nvPr/>
            </p:nvSpPr>
            <p:spPr>
              <a:xfrm>
                <a:off x="4406685" y="2472369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2927B0A-D9A6-6050-2313-A3BE19C77932}"/>
                  </a:ext>
                </a:extLst>
              </p:cNvPr>
              <p:cNvSpPr/>
              <p:nvPr/>
            </p:nvSpPr>
            <p:spPr>
              <a:xfrm>
                <a:off x="4406685" y="3386769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6AE244A-CCFC-0E6A-2912-06ABA76BDDAC}"/>
                  </a:ext>
                </a:extLst>
              </p:cNvPr>
              <p:cNvSpPr/>
              <p:nvPr/>
            </p:nvSpPr>
            <p:spPr>
              <a:xfrm>
                <a:off x="4406685" y="4296005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7C4ABB9-B534-6838-A018-2CC5F153F039}"/>
                  </a:ext>
                </a:extLst>
              </p:cNvPr>
              <p:cNvSpPr/>
              <p:nvPr/>
            </p:nvSpPr>
            <p:spPr>
              <a:xfrm>
                <a:off x="4406685" y="5210405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D1181369-98C3-A76F-3A73-A47A2839F352}"/>
                </a:ext>
              </a:extLst>
            </p:cNvPr>
            <p:cNvSpPr/>
            <p:nvPr/>
          </p:nvSpPr>
          <p:spPr>
            <a:xfrm>
              <a:off x="2510904" y="5046397"/>
              <a:ext cx="767451" cy="371689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CD5E50D-A84C-1970-A1E0-F851802DE62D}"/>
                </a:ext>
              </a:extLst>
            </p:cNvPr>
            <p:cNvSpPr/>
            <p:nvPr/>
          </p:nvSpPr>
          <p:spPr>
            <a:xfrm>
              <a:off x="4055710" y="3981538"/>
              <a:ext cx="139485" cy="1472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A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7AE0422-49A1-B5C1-1736-B802E18940E7}"/>
                </a:ext>
              </a:extLst>
            </p:cNvPr>
            <p:cNvSpPr/>
            <p:nvPr/>
          </p:nvSpPr>
          <p:spPr>
            <a:xfrm>
              <a:off x="4057488" y="4467803"/>
              <a:ext cx="139485" cy="1472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B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A95833E-0324-F88B-126D-EBA9E8310087}"/>
                </a:ext>
              </a:extLst>
            </p:cNvPr>
            <p:cNvSpPr/>
            <p:nvPr/>
          </p:nvSpPr>
          <p:spPr>
            <a:xfrm>
              <a:off x="4055709" y="4949219"/>
              <a:ext cx="139485" cy="1472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C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4A86D62-8602-93A9-C7AD-F874856C679E}"/>
                </a:ext>
              </a:extLst>
            </p:cNvPr>
            <p:cNvSpPr/>
            <p:nvPr/>
          </p:nvSpPr>
          <p:spPr>
            <a:xfrm>
              <a:off x="4055628" y="5438195"/>
              <a:ext cx="139485" cy="1472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D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FDC8D8D-1705-E4B6-DFBB-72D9E61E8CA2}"/>
                </a:ext>
              </a:extLst>
            </p:cNvPr>
            <p:cNvSpPr/>
            <p:nvPr/>
          </p:nvSpPr>
          <p:spPr>
            <a:xfrm>
              <a:off x="4055466" y="5890409"/>
              <a:ext cx="139485" cy="1472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E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7B9B5AF-8387-D496-73FF-64CA9775E3B2}"/>
                </a:ext>
              </a:extLst>
            </p:cNvPr>
            <p:cNvSpPr/>
            <p:nvPr/>
          </p:nvSpPr>
          <p:spPr>
            <a:xfrm>
              <a:off x="1594064" y="4526357"/>
              <a:ext cx="139485" cy="1472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1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1E61AA2D-2571-287C-7C01-AD9EB0383A03}"/>
                </a:ext>
              </a:extLst>
            </p:cNvPr>
            <p:cNvSpPr/>
            <p:nvPr/>
          </p:nvSpPr>
          <p:spPr>
            <a:xfrm>
              <a:off x="1594064" y="4932866"/>
              <a:ext cx="139485" cy="1472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2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127C8C-1153-D4D7-9A0C-5CC82A9E7E6A}"/>
                </a:ext>
              </a:extLst>
            </p:cNvPr>
            <p:cNvSpPr/>
            <p:nvPr/>
          </p:nvSpPr>
          <p:spPr>
            <a:xfrm>
              <a:off x="1596983" y="5368045"/>
              <a:ext cx="139485" cy="1472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3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43AA374-D89F-9863-3C27-23498F409F64}"/>
                </a:ext>
              </a:extLst>
            </p:cNvPr>
            <p:cNvCxnSpPr>
              <a:cxnSpLocks/>
              <a:stCxn id="14" idx="3"/>
              <a:endCxn id="21" idx="1"/>
            </p:cNvCxnSpPr>
            <p:nvPr/>
          </p:nvCxnSpPr>
          <p:spPr>
            <a:xfrm flipV="1">
              <a:off x="1885964" y="4046231"/>
              <a:ext cx="1995874" cy="525074"/>
            </a:xfrm>
            <a:prstGeom prst="line">
              <a:avLst/>
            </a:prstGeom>
            <a:ln w="12700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B1FAA10-71FE-67EE-8E56-4AC0E6933D0F}"/>
                </a:ext>
              </a:extLst>
            </p:cNvPr>
            <p:cNvCxnSpPr>
              <a:cxnSpLocks/>
              <a:stCxn id="17" idx="3"/>
              <a:endCxn id="22" idx="1"/>
            </p:cNvCxnSpPr>
            <p:nvPr/>
          </p:nvCxnSpPr>
          <p:spPr>
            <a:xfrm flipV="1">
              <a:off x="1885964" y="4526357"/>
              <a:ext cx="1995874" cy="480127"/>
            </a:xfrm>
            <a:prstGeom prst="line">
              <a:avLst/>
            </a:prstGeom>
            <a:ln w="12700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EDCE25A-D09B-38BF-90D2-C17FA6EA17B1}"/>
                </a:ext>
              </a:extLst>
            </p:cNvPr>
            <p:cNvCxnSpPr>
              <a:cxnSpLocks/>
              <a:stCxn id="17" idx="3"/>
              <a:endCxn id="23" idx="1"/>
            </p:cNvCxnSpPr>
            <p:nvPr/>
          </p:nvCxnSpPr>
          <p:spPr>
            <a:xfrm>
              <a:off x="1885964" y="5006484"/>
              <a:ext cx="1995874" cy="0"/>
            </a:xfrm>
            <a:prstGeom prst="line">
              <a:avLst/>
            </a:prstGeom>
            <a:ln w="12700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5CE1F48-C2DF-A1F1-FE0B-BAE22B3B199B}"/>
                </a:ext>
              </a:extLst>
            </p:cNvPr>
            <p:cNvCxnSpPr>
              <a:cxnSpLocks/>
              <a:stCxn id="18" idx="3"/>
              <a:endCxn id="25" idx="1"/>
            </p:cNvCxnSpPr>
            <p:nvPr/>
          </p:nvCxnSpPr>
          <p:spPr>
            <a:xfrm>
              <a:off x="1885964" y="5441664"/>
              <a:ext cx="1995874" cy="42235"/>
            </a:xfrm>
            <a:prstGeom prst="line">
              <a:avLst/>
            </a:prstGeom>
            <a:ln w="12700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D1985C6-FE24-8C02-E6CD-F08C2623DD6C}"/>
                </a:ext>
              </a:extLst>
            </p:cNvPr>
            <p:cNvCxnSpPr>
              <a:cxnSpLocks/>
              <a:stCxn id="18" idx="3"/>
              <a:endCxn id="26" idx="1"/>
            </p:cNvCxnSpPr>
            <p:nvPr/>
          </p:nvCxnSpPr>
          <p:spPr>
            <a:xfrm>
              <a:off x="1885964" y="5441664"/>
              <a:ext cx="1995874" cy="522362"/>
            </a:xfrm>
            <a:prstGeom prst="line">
              <a:avLst/>
            </a:prstGeom>
            <a:ln w="12700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B747E3F-EFCB-DC49-FF61-A179F11CD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2201" y="1503033"/>
            <a:ext cx="6087279" cy="265656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Graph Attention Networks: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Neural Networks</a:t>
            </a:r>
          </a:p>
          <a:p>
            <a:pPr lvl="2"/>
            <a:r>
              <a:rPr lang="en-US" dirty="0"/>
              <a:t>Coarse disaggregation – only mode the connections between source to target regions.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GAN</a:t>
            </a:r>
          </a:p>
          <a:p>
            <a:pPr lvl="2"/>
            <a:r>
              <a:rPr lang="en-US" dirty="0"/>
              <a:t>Fine disaggregation – further adjust the disaggregation values from coarse networks by modeling the connections/relationships among the target regions.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4FDD755-AAD6-857D-6176-0223C7CBAF8C}"/>
              </a:ext>
            </a:extLst>
          </p:cNvPr>
          <p:cNvGrpSpPr/>
          <p:nvPr/>
        </p:nvGrpSpPr>
        <p:grpSpPr>
          <a:xfrm>
            <a:off x="6677100" y="4310394"/>
            <a:ext cx="4008981" cy="1516970"/>
            <a:chOff x="6475622" y="4310393"/>
            <a:chExt cx="4242757" cy="200201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05C0CA2-0891-B031-386A-19CC74CD5509}"/>
                </a:ext>
              </a:extLst>
            </p:cNvPr>
            <p:cNvGrpSpPr/>
            <p:nvPr/>
          </p:nvGrpSpPr>
          <p:grpSpPr>
            <a:xfrm>
              <a:off x="6475622" y="4310393"/>
              <a:ext cx="2694622" cy="2002010"/>
              <a:chOff x="7402524" y="4021675"/>
              <a:chExt cx="3147127" cy="2397921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25BBA29-8354-41C7-9059-2F01F4823E9E}"/>
                  </a:ext>
                </a:extLst>
              </p:cNvPr>
              <p:cNvGrpSpPr/>
              <p:nvPr/>
            </p:nvGrpSpPr>
            <p:grpSpPr>
              <a:xfrm>
                <a:off x="7402524" y="4519874"/>
                <a:ext cx="444314" cy="1305538"/>
                <a:chOff x="1247613" y="2087495"/>
                <a:chExt cx="914400" cy="2743200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7401884D-976D-C831-7D09-A62AAE406B93}"/>
                    </a:ext>
                  </a:extLst>
                </p:cNvPr>
                <p:cNvSpPr/>
                <p:nvPr/>
              </p:nvSpPr>
              <p:spPr>
                <a:xfrm>
                  <a:off x="1247613" y="2087495"/>
                  <a:ext cx="914400" cy="9144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8B9C1F61-D243-4233-E86C-1C789435A40C}"/>
                    </a:ext>
                  </a:extLst>
                </p:cNvPr>
                <p:cNvSpPr/>
                <p:nvPr/>
              </p:nvSpPr>
              <p:spPr>
                <a:xfrm>
                  <a:off x="1247613" y="3001895"/>
                  <a:ext cx="914400" cy="9144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C83DC841-2177-8507-8260-2EA0E20766CB}"/>
                    </a:ext>
                  </a:extLst>
                </p:cNvPr>
                <p:cNvSpPr/>
                <p:nvPr/>
              </p:nvSpPr>
              <p:spPr>
                <a:xfrm>
                  <a:off x="1247613" y="3916295"/>
                  <a:ext cx="914400" cy="9144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9F21EACE-8622-2837-AF66-89911DD237AE}"/>
                  </a:ext>
                </a:extLst>
              </p:cNvPr>
              <p:cNvGrpSpPr/>
              <p:nvPr/>
            </p:nvGrpSpPr>
            <p:grpSpPr>
              <a:xfrm>
                <a:off x="10062420" y="4021675"/>
                <a:ext cx="487231" cy="2397921"/>
                <a:chOff x="4406685" y="1557969"/>
                <a:chExt cx="914400" cy="4566836"/>
              </a:xfrm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6F445934-9C03-880A-140F-9CBE389595BA}"/>
                    </a:ext>
                  </a:extLst>
                </p:cNvPr>
                <p:cNvSpPr/>
                <p:nvPr/>
              </p:nvSpPr>
              <p:spPr>
                <a:xfrm>
                  <a:off x="4406685" y="1557969"/>
                  <a:ext cx="914400" cy="9144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6AA84EB9-5958-FFCF-9A3F-B8573072F150}"/>
                    </a:ext>
                  </a:extLst>
                </p:cNvPr>
                <p:cNvSpPr/>
                <p:nvPr/>
              </p:nvSpPr>
              <p:spPr>
                <a:xfrm>
                  <a:off x="4406685" y="2472369"/>
                  <a:ext cx="914400" cy="9144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C2BB7170-269F-861B-2946-F451737E0733}"/>
                    </a:ext>
                  </a:extLst>
                </p:cNvPr>
                <p:cNvSpPr/>
                <p:nvPr/>
              </p:nvSpPr>
              <p:spPr>
                <a:xfrm>
                  <a:off x="4406685" y="3386769"/>
                  <a:ext cx="914400" cy="9144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F73B661E-63ED-1EEC-37DC-09657C395CFD}"/>
                    </a:ext>
                  </a:extLst>
                </p:cNvPr>
                <p:cNvSpPr/>
                <p:nvPr/>
              </p:nvSpPr>
              <p:spPr>
                <a:xfrm>
                  <a:off x="4406685" y="4296005"/>
                  <a:ext cx="914400" cy="9144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C3EBE11A-02A7-BBF9-1F5E-2070BC4BE514}"/>
                    </a:ext>
                  </a:extLst>
                </p:cNvPr>
                <p:cNvSpPr/>
                <p:nvPr/>
              </p:nvSpPr>
              <p:spPr>
                <a:xfrm>
                  <a:off x="4406685" y="5210405"/>
                  <a:ext cx="914400" cy="9144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D20909CE-C151-FBA0-A880-1B453136041F}"/>
                  </a:ext>
                </a:extLst>
              </p:cNvPr>
              <p:cNvGrpSpPr/>
              <p:nvPr/>
            </p:nvGrpSpPr>
            <p:grpSpPr>
              <a:xfrm>
                <a:off x="8755155" y="4342810"/>
                <a:ext cx="444314" cy="1733858"/>
                <a:chOff x="8937663" y="4309484"/>
                <a:chExt cx="444314" cy="1733858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CFF5BE38-3272-BB30-308D-3D56A42696A7}"/>
                    </a:ext>
                  </a:extLst>
                </p:cNvPr>
                <p:cNvSpPr/>
                <p:nvPr/>
              </p:nvSpPr>
              <p:spPr>
                <a:xfrm>
                  <a:off x="8937663" y="4309484"/>
                  <a:ext cx="444314" cy="43517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74F0732-6160-2913-A242-43F25EF2DAF5}"/>
                    </a:ext>
                  </a:extLst>
                </p:cNvPr>
                <p:cNvSpPr/>
                <p:nvPr/>
              </p:nvSpPr>
              <p:spPr>
                <a:xfrm>
                  <a:off x="8937663" y="4744663"/>
                  <a:ext cx="444314" cy="43517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EFA883B7-712C-6D07-C3D9-8C83BD6AA742}"/>
                    </a:ext>
                  </a:extLst>
                </p:cNvPr>
                <p:cNvSpPr/>
                <p:nvPr/>
              </p:nvSpPr>
              <p:spPr>
                <a:xfrm>
                  <a:off x="8937663" y="5179843"/>
                  <a:ext cx="444314" cy="43517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897EF82-E1C0-79DE-B7E0-1910137513D4}"/>
                    </a:ext>
                  </a:extLst>
                </p:cNvPr>
                <p:cNvSpPr/>
                <p:nvPr/>
              </p:nvSpPr>
              <p:spPr>
                <a:xfrm>
                  <a:off x="8937663" y="5608163"/>
                  <a:ext cx="444314" cy="43517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3" name="Right Arrow 12">
                <a:extLst>
                  <a:ext uri="{FF2B5EF4-FFF2-40B4-BE49-F238E27FC236}">
                    <a16:creationId xmlns:a16="http://schemas.microsoft.com/office/drawing/2014/main" id="{36D9ED1E-9AD5-6DC8-D6D9-FC4A8F4074AB}"/>
                  </a:ext>
                </a:extLst>
              </p:cNvPr>
              <p:cNvSpPr/>
              <p:nvPr/>
            </p:nvSpPr>
            <p:spPr>
              <a:xfrm>
                <a:off x="7987705" y="5006482"/>
                <a:ext cx="593576" cy="371689"/>
              </a:xfrm>
              <a:prstGeom prst="rightArrow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ight Arrow 14">
                <a:extLst>
                  <a:ext uri="{FF2B5EF4-FFF2-40B4-BE49-F238E27FC236}">
                    <a16:creationId xmlns:a16="http://schemas.microsoft.com/office/drawing/2014/main" id="{0E2FE1A9-80E8-6015-56F8-BD9452756F87}"/>
                  </a:ext>
                </a:extLst>
              </p:cNvPr>
              <p:cNvSpPr/>
              <p:nvPr/>
            </p:nvSpPr>
            <p:spPr>
              <a:xfrm>
                <a:off x="9341541" y="4996356"/>
                <a:ext cx="593576" cy="371689"/>
              </a:xfrm>
              <a:prstGeom prst="rightArrow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D63265A-B19E-2680-891C-5B866DD05310}"/>
                  </a:ext>
                </a:extLst>
              </p:cNvPr>
              <p:cNvSpPr txBox="1"/>
              <p:nvPr/>
            </p:nvSpPr>
            <p:spPr>
              <a:xfrm>
                <a:off x="7974141" y="4805908"/>
                <a:ext cx="52582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/>
                  <a:t>W1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9BA7097-9891-2CCC-1E98-964A51E436C3}"/>
                  </a:ext>
                </a:extLst>
              </p:cNvPr>
              <p:cNvSpPr txBox="1"/>
              <p:nvPr/>
            </p:nvSpPr>
            <p:spPr>
              <a:xfrm>
                <a:off x="9341541" y="4772773"/>
                <a:ext cx="52582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/>
                  <a:t>W2</a:t>
                </a:r>
              </a:p>
            </p:txBody>
          </p:sp>
        </p:grp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089307FA-3863-BBCD-C079-C3BB81E33DB8}"/>
                </a:ext>
              </a:extLst>
            </p:cNvPr>
            <p:cNvSpPr/>
            <p:nvPr/>
          </p:nvSpPr>
          <p:spPr>
            <a:xfrm>
              <a:off x="9382944" y="5159632"/>
              <a:ext cx="825684" cy="310321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145A6117-78B8-5B26-658B-731C6C3425C6}"/>
                </a:ext>
              </a:extLst>
            </p:cNvPr>
            <p:cNvGrpSpPr/>
            <p:nvPr/>
          </p:nvGrpSpPr>
          <p:grpSpPr>
            <a:xfrm>
              <a:off x="10301204" y="4310393"/>
              <a:ext cx="417175" cy="2002010"/>
              <a:chOff x="9500047" y="4286294"/>
              <a:chExt cx="417175" cy="2002010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2EF2D8B-BEA5-0448-F893-A4D5AFAA0C38}"/>
                  </a:ext>
                </a:extLst>
              </p:cNvPr>
              <p:cNvSpPr/>
              <p:nvPr/>
            </p:nvSpPr>
            <p:spPr>
              <a:xfrm>
                <a:off x="9500047" y="4286294"/>
                <a:ext cx="417175" cy="40085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1816565-0B5E-566F-979D-03F5D339988D}"/>
                  </a:ext>
                </a:extLst>
              </p:cNvPr>
              <p:cNvSpPr/>
              <p:nvPr/>
            </p:nvSpPr>
            <p:spPr>
              <a:xfrm>
                <a:off x="9500047" y="4687149"/>
                <a:ext cx="417175" cy="400855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53483AE-577F-893B-0F9F-90B4CFD74B6B}"/>
                  </a:ext>
                </a:extLst>
              </p:cNvPr>
              <p:cNvSpPr/>
              <p:nvPr/>
            </p:nvSpPr>
            <p:spPr>
              <a:xfrm>
                <a:off x="9500047" y="5088004"/>
                <a:ext cx="417175" cy="40085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380D350-BF58-2940-08F4-EFD719C13517}"/>
                  </a:ext>
                </a:extLst>
              </p:cNvPr>
              <p:cNvSpPr/>
              <p:nvPr/>
            </p:nvSpPr>
            <p:spPr>
              <a:xfrm>
                <a:off x="9500047" y="5486594"/>
                <a:ext cx="417175" cy="400855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83B82DB4-73A6-E789-1893-E8D3F566DE53}"/>
                  </a:ext>
                </a:extLst>
              </p:cNvPr>
              <p:cNvSpPr/>
              <p:nvPr/>
            </p:nvSpPr>
            <p:spPr>
              <a:xfrm>
                <a:off x="9500047" y="5887449"/>
                <a:ext cx="417175" cy="400855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E00D6FD-6EE3-A581-5B22-2EE7EF88CB18}"/>
                </a:ext>
              </a:extLst>
            </p:cNvPr>
            <p:cNvSpPr txBox="1"/>
            <p:nvPr/>
          </p:nvSpPr>
          <p:spPr>
            <a:xfrm>
              <a:off x="9491910" y="4947639"/>
              <a:ext cx="450221" cy="285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GAN</a:t>
              </a:r>
            </a:p>
          </p:txBody>
        </p:sp>
      </p:grpSp>
      <p:sp>
        <p:nvSpPr>
          <p:cNvPr id="81" name="Left Brace 80">
            <a:extLst>
              <a:ext uri="{FF2B5EF4-FFF2-40B4-BE49-F238E27FC236}">
                <a16:creationId xmlns:a16="http://schemas.microsoft.com/office/drawing/2014/main" id="{8F59EAF3-4B41-C9E3-61CD-4C20F333EC88}"/>
              </a:ext>
            </a:extLst>
          </p:cNvPr>
          <p:cNvSpPr/>
          <p:nvPr/>
        </p:nvSpPr>
        <p:spPr>
          <a:xfrm rot="16200000">
            <a:off x="7762053" y="5066843"/>
            <a:ext cx="440535" cy="2087666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53B01A0-AD0B-56FD-FDBC-3295DA72E338}"/>
              </a:ext>
            </a:extLst>
          </p:cNvPr>
          <p:cNvSpPr txBox="1"/>
          <p:nvPr/>
        </p:nvSpPr>
        <p:spPr>
          <a:xfrm>
            <a:off x="7564974" y="6369978"/>
            <a:ext cx="893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Coarse</a:t>
            </a:r>
          </a:p>
        </p:txBody>
      </p:sp>
      <p:sp>
        <p:nvSpPr>
          <p:cNvPr id="84" name="Left Brace 83">
            <a:extLst>
              <a:ext uri="{FF2B5EF4-FFF2-40B4-BE49-F238E27FC236}">
                <a16:creationId xmlns:a16="http://schemas.microsoft.com/office/drawing/2014/main" id="{91DDBA42-8058-BD91-25CF-6219164CA157}"/>
              </a:ext>
            </a:extLst>
          </p:cNvPr>
          <p:cNvSpPr/>
          <p:nvPr/>
        </p:nvSpPr>
        <p:spPr>
          <a:xfrm rot="16200000">
            <a:off x="9519614" y="5403809"/>
            <a:ext cx="440535" cy="1427456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A9680FA-9C04-17EA-7BDB-F42FC8152928}"/>
              </a:ext>
            </a:extLst>
          </p:cNvPr>
          <p:cNvSpPr txBox="1"/>
          <p:nvPr/>
        </p:nvSpPr>
        <p:spPr>
          <a:xfrm>
            <a:off x="9493442" y="6362507"/>
            <a:ext cx="64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Fine</a:t>
            </a:r>
          </a:p>
        </p:txBody>
      </p:sp>
    </p:spTree>
    <p:extLst>
      <p:ext uri="{BB962C8B-B14F-4D97-AF65-F5344CB8AC3E}">
        <p14:creationId xmlns:p14="http://schemas.microsoft.com/office/powerpoint/2010/main" val="1456461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CD8C-FB7A-7750-015F-36A2C1CD5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457" y="177470"/>
            <a:ext cx="10515600" cy="1325563"/>
          </a:xfrm>
        </p:spPr>
        <p:txBody>
          <a:bodyPr/>
          <a:lstStyle/>
          <a:p>
            <a:r>
              <a:rPr lang="en-US" dirty="0"/>
              <a:t>Spatial Disaggregation – GAN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2452FC-4BD3-F7FC-8D12-018ABF441E1C}"/>
              </a:ext>
            </a:extLst>
          </p:cNvPr>
          <p:cNvSpPr txBox="1"/>
          <p:nvPr/>
        </p:nvSpPr>
        <p:spPr>
          <a:xfrm>
            <a:off x="768457" y="1642821"/>
            <a:ext cx="80699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Graph attention network is a spatial graph method – consider the adjacent neighbors of each unit, and aggregate values from adjacent neighbors in some ways.</a:t>
            </a:r>
          </a:p>
        </p:txBody>
      </p:sp>
      <p:pic>
        <p:nvPicPr>
          <p:cNvPr id="3074" name="Picture 2" descr="Graph Attention Networks Under the Hood | by Giuseppe Futia | Towards Data  Science">
            <a:extLst>
              <a:ext uri="{FF2B5EF4-FFF2-40B4-BE49-F238E27FC236}">
                <a16:creationId xmlns:a16="http://schemas.microsoft.com/office/drawing/2014/main" id="{FF578514-FAAE-CAC6-53C5-3232CDAAF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2550" y="1397540"/>
            <a:ext cx="2183024" cy="141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B01FC5E-A74C-2DC8-20D8-3A9BAF675DB5}"/>
              </a:ext>
            </a:extLst>
          </p:cNvPr>
          <p:cNvGrpSpPr/>
          <p:nvPr/>
        </p:nvGrpSpPr>
        <p:grpSpPr>
          <a:xfrm>
            <a:off x="1143806" y="2948552"/>
            <a:ext cx="2983261" cy="3013714"/>
            <a:chOff x="1143806" y="2948552"/>
            <a:chExt cx="2983261" cy="3013714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E3280E91-FBFA-8783-F239-D27DC696415C}"/>
                </a:ext>
              </a:extLst>
            </p:cNvPr>
            <p:cNvGrpSpPr/>
            <p:nvPr/>
          </p:nvGrpSpPr>
          <p:grpSpPr>
            <a:xfrm>
              <a:off x="1143806" y="2948552"/>
              <a:ext cx="2983261" cy="3013714"/>
              <a:chOff x="1143806" y="2948552"/>
              <a:chExt cx="2983261" cy="301371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99CE403-ED8F-7541-68B4-21BEDB3B7FF3}"/>
                  </a:ext>
                </a:extLst>
              </p:cNvPr>
              <p:cNvGrpSpPr/>
              <p:nvPr/>
            </p:nvGrpSpPr>
            <p:grpSpPr>
              <a:xfrm>
                <a:off x="1143806" y="2948552"/>
                <a:ext cx="2983261" cy="3013714"/>
                <a:chOff x="3447082" y="1832534"/>
                <a:chExt cx="1356746" cy="1394847"/>
              </a:xfrm>
            </p:grpSpPr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A3CC294D-07A8-CB6D-3085-9FF7900EBAFB}"/>
                    </a:ext>
                  </a:extLst>
                </p:cNvPr>
                <p:cNvGrpSpPr/>
                <p:nvPr/>
              </p:nvGrpSpPr>
              <p:grpSpPr>
                <a:xfrm>
                  <a:off x="3447082" y="1832534"/>
                  <a:ext cx="1356746" cy="1394847"/>
                  <a:chOff x="3447082" y="1591616"/>
                  <a:chExt cx="1356746" cy="1394847"/>
                </a:xfrm>
              </p:grpSpPr>
              <p:sp>
                <p:nvSpPr>
                  <p:cNvPr id="95" name="Document 94">
                    <a:extLst>
                      <a:ext uri="{FF2B5EF4-FFF2-40B4-BE49-F238E27FC236}">
                        <a16:creationId xmlns:a16="http://schemas.microsoft.com/office/drawing/2014/main" id="{4AA15CDF-04C0-0A04-6C78-B707465C265E}"/>
                      </a:ext>
                    </a:extLst>
                  </p:cNvPr>
                  <p:cNvSpPr/>
                  <p:nvPr/>
                </p:nvSpPr>
                <p:spPr>
                  <a:xfrm>
                    <a:off x="3447082" y="1591616"/>
                    <a:ext cx="1356746" cy="1394847"/>
                  </a:xfrm>
                  <a:prstGeom prst="flowChartDocument">
                    <a:avLst/>
                  </a:prstGeom>
                  <a:ln>
                    <a:noFill/>
                  </a:ln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633E2584-54F7-C131-05CD-DFF6C7B1F865}"/>
                      </a:ext>
                    </a:extLst>
                  </p:cNvPr>
                  <p:cNvCxnSpPr>
                    <a:cxnSpLocks/>
                    <a:stCxn id="95" idx="1"/>
                    <a:endCxn id="95" idx="0"/>
                  </p:cNvCxnSpPr>
                  <p:nvPr/>
                </p:nvCxnSpPr>
                <p:spPr>
                  <a:xfrm flipV="1">
                    <a:off x="3447082" y="1591616"/>
                    <a:ext cx="678373" cy="697424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A98F38A5-F7D1-8CB4-C8B0-3E827FC1FCEE}"/>
                      </a:ext>
                    </a:extLst>
                  </p:cNvPr>
                  <p:cNvCxnSpPr>
                    <a:cxnSpLocks/>
                    <a:stCxn id="95" idx="2"/>
                    <a:endCxn id="95" idx="0"/>
                  </p:cNvCxnSpPr>
                  <p:nvPr/>
                </p:nvCxnSpPr>
                <p:spPr>
                  <a:xfrm flipV="1">
                    <a:off x="4125455" y="1591616"/>
                    <a:ext cx="0" cy="1302632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3375BB9D-10E5-15F2-0446-DA7396640280}"/>
                      </a:ext>
                    </a:extLst>
                  </p:cNvPr>
                  <p:cNvCxnSpPr>
                    <a:cxnSpLocks/>
                    <a:endCxn id="95" idx="3"/>
                  </p:cNvCxnSpPr>
                  <p:nvPr/>
                </p:nvCxnSpPr>
                <p:spPr>
                  <a:xfrm>
                    <a:off x="4125454" y="2289040"/>
                    <a:ext cx="678374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D05393C2-D85F-02D8-84B4-3B03C538F5BD}"/>
                      </a:ext>
                    </a:extLst>
                  </p:cNvPr>
                  <p:cNvCxnSpPr>
                    <a:cxnSpLocks/>
                    <a:stCxn id="95" idx="1"/>
                    <a:endCxn id="95" idx="2"/>
                  </p:cNvCxnSpPr>
                  <p:nvPr/>
                </p:nvCxnSpPr>
                <p:spPr>
                  <a:xfrm>
                    <a:off x="3447082" y="2289040"/>
                    <a:ext cx="678373" cy="605208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DB46417F-EC81-656B-F82A-14BE9CEE0E51}"/>
                    </a:ext>
                  </a:extLst>
                </p:cNvPr>
                <p:cNvSpPr/>
                <p:nvPr/>
              </p:nvSpPr>
              <p:spPr>
                <a:xfrm>
                  <a:off x="3577041" y="2007030"/>
                  <a:ext cx="139485" cy="14723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/>
                    <a:t>A</a:t>
                  </a:r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5D504911-903D-358A-C93B-B3DD809CE8B5}"/>
                    </a:ext>
                  </a:extLst>
                </p:cNvPr>
                <p:cNvSpPr/>
                <p:nvPr/>
              </p:nvSpPr>
              <p:spPr>
                <a:xfrm>
                  <a:off x="3779648" y="2391573"/>
                  <a:ext cx="139485" cy="14723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/>
                    <a:t>B</a:t>
                  </a:r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7C08AEFF-117E-556E-1F00-A0E6F24466D8}"/>
                    </a:ext>
                  </a:extLst>
                </p:cNvPr>
                <p:cNvSpPr/>
                <p:nvPr/>
              </p:nvSpPr>
              <p:spPr>
                <a:xfrm>
                  <a:off x="3577041" y="2876058"/>
                  <a:ext cx="139485" cy="14723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/>
                    <a:t>C</a:t>
                  </a:r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E124A136-60EC-91D5-2050-8D501942771C}"/>
                    </a:ext>
                  </a:extLst>
                </p:cNvPr>
                <p:cNvSpPr/>
                <p:nvPr/>
              </p:nvSpPr>
              <p:spPr>
                <a:xfrm>
                  <a:off x="4382306" y="2144358"/>
                  <a:ext cx="139485" cy="14723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/>
                    <a:t>D</a:t>
                  </a:r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0AC0F90A-B50F-4789-6F5C-182637C8F600}"/>
                    </a:ext>
                  </a:extLst>
                </p:cNvPr>
                <p:cNvSpPr/>
                <p:nvPr/>
              </p:nvSpPr>
              <p:spPr>
                <a:xfrm>
                  <a:off x="4369069" y="2686430"/>
                  <a:ext cx="139485" cy="14723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/>
                    <a:t>E</a:t>
                  </a:r>
                </a:p>
              </p:txBody>
            </p:sp>
          </p:grp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13969C10-5FA4-7331-576C-9C325F0017FA}"/>
                  </a:ext>
                </a:extLst>
              </p:cNvPr>
              <p:cNvCxnSpPr>
                <a:cxnSpLocks/>
                <a:endCxn id="89" idx="1"/>
              </p:cNvCxnSpPr>
              <p:nvPr/>
            </p:nvCxnSpPr>
            <p:spPr>
              <a:xfrm>
                <a:off x="1619573" y="3643681"/>
                <a:ext cx="300407" cy="559320"/>
              </a:xfrm>
              <a:prstGeom prst="line">
                <a:avLst/>
              </a:prstGeom>
              <a:ln w="12700" cap="flat" cmpd="sng" algn="ctr">
                <a:solidFill>
                  <a:schemeClr val="accent2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FAF7B1B1-FD1C-FEC5-8A55-EC43575DC41F}"/>
                  </a:ext>
                </a:extLst>
              </p:cNvPr>
              <p:cNvCxnSpPr>
                <a:cxnSpLocks/>
                <a:stCxn id="93" idx="2"/>
                <a:endCxn id="89" idx="7"/>
              </p:cNvCxnSpPr>
              <p:nvPr/>
            </p:nvCxnSpPr>
            <p:spPr>
              <a:xfrm flipH="1">
                <a:off x="2136853" y="3781337"/>
                <a:ext cx="1063357" cy="421664"/>
              </a:xfrm>
              <a:prstGeom prst="line">
                <a:avLst/>
              </a:prstGeom>
              <a:ln w="12700" cap="flat" cmpd="sng" algn="ctr">
                <a:solidFill>
                  <a:schemeClr val="accent2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C7CEFA3C-0199-1D6D-7D7B-FB49B4F5C967}"/>
                  </a:ext>
                </a:extLst>
              </p:cNvPr>
              <p:cNvCxnSpPr>
                <a:cxnSpLocks/>
                <a:stCxn id="89" idx="5"/>
              </p:cNvCxnSpPr>
              <p:nvPr/>
            </p:nvCxnSpPr>
            <p:spPr>
              <a:xfrm>
                <a:off x="2136853" y="4427941"/>
                <a:ext cx="1063357" cy="401617"/>
              </a:xfrm>
              <a:prstGeom prst="line">
                <a:avLst/>
              </a:prstGeom>
              <a:ln w="12700" cap="flat" cmpd="sng" algn="ctr">
                <a:solidFill>
                  <a:schemeClr val="accent2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3D9A9C2C-5FA4-73E7-EDD5-031779690FFE}"/>
                  </a:ext>
                </a:extLst>
              </p:cNvPr>
              <p:cNvCxnSpPr>
                <a:cxnSpLocks/>
                <a:stCxn id="89" idx="3"/>
                <a:endCxn id="92" idx="0"/>
              </p:cNvCxnSpPr>
              <p:nvPr/>
            </p:nvCxnSpPr>
            <p:spPr>
              <a:xfrm flipH="1">
                <a:off x="1582917" y="4427941"/>
                <a:ext cx="337063" cy="775255"/>
              </a:xfrm>
              <a:prstGeom prst="line">
                <a:avLst/>
              </a:prstGeom>
              <a:ln w="12700" cap="flat" cmpd="sng" algn="ctr">
                <a:solidFill>
                  <a:schemeClr val="accent2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148" name="Arc 147">
              <a:extLst>
                <a:ext uri="{FF2B5EF4-FFF2-40B4-BE49-F238E27FC236}">
                  <a16:creationId xmlns:a16="http://schemas.microsoft.com/office/drawing/2014/main" id="{61404A0F-9451-1B0F-6274-D694CACCCA62}"/>
                </a:ext>
              </a:extLst>
            </p:cNvPr>
            <p:cNvSpPr/>
            <p:nvPr/>
          </p:nvSpPr>
          <p:spPr>
            <a:xfrm rot="16200000">
              <a:off x="1745278" y="4115973"/>
              <a:ext cx="206609" cy="415773"/>
            </a:xfrm>
            <a:prstGeom prst="arc">
              <a:avLst>
                <a:gd name="adj1" fmla="val 11544284"/>
                <a:gd name="adj2" fmla="val 468577"/>
              </a:avLst>
            </a:prstGeom>
            <a:ln w="12700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E9F44FF8-0B84-6A7E-0499-B6ED2AAD25C3}"/>
              </a:ext>
            </a:extLst>
          </p:cNvPr>
          <p:cNvGrpSpPr/>
          <p:nvPr/>
        </p:nvGrpSpPr>
        <p:grpSpPr>
          <a:xfrm>
            <a:off x="5855130" y="2948552"/>
            <a:ext cx="2983261" cy="3013714"/>
            <a:chOff x="5855130" y="2948552"/>
            <a:chExt cx="2983261" cy="3013714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2CEF44FD-1B5A-B3F7-FF4B-39B68B071EE8}"/>
                </a:ext>
              </a:extLst>
            </p:cNvPr>
            <p:cNvGrpSpPr/>
            <p:nvPr/>
          </p:nvGrpSpPr>
          <p:grpSpPr>
            <a:xfrm>
              <a:off x="5855130" y="2948552"/>
              <a:ext cx="2983261" cy="3013714"/>
              <a:chOff x="1143806" y="2948552"/>
              <a:chExt cx="2983261" cy="3013714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A4C74481-7C22-00E2-0757-2C45BBAC6179}"/>
                  </a:ext>
                </a:extLst>
              </p:cNvPr>
              <p:cNvGrpSpPr/>
              <p:nvPr/>
            </p:nvGrpSpPr>
            <p:grpSpPr>
              <a:xfrm>
                <a:off x="1143806" y="2948552"/>
                <a:ext cx="2983261" cy="3013714"/>
                <a:chOff x="3447082" y="1832534"/>
                <a:chExt cx="1356746" cy="1394847"/>
              </a:xfrm>
            </p:grpSpPr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3EB07CA7-4E13-2AAB-5935-8E8AA62E0C41}"/>
                    </a:ext>
                  </a:extLst>
                </p:cNvPr>
                <p:cNvGrpSpPr/>
                <p:nvPr/>
              </p:nvGrpSpPr>
              <p:grpSpPr>
                <a:xfrm>
                  <a:off x="3447082" y="1832534"/>
                  <a:ext cx="1356746" cy="1394847"/>
                  <a:chOff x="3447082" y="1591616"/>
                  <a:chExt cx="1356746" cy="1394847"/>
                </a:xfrm>
              </p:grpSpPr>
              <p:sp>
                <p:nvSpPr>
                  <p:cNvPr id="138" name="Document 137">
                    <a:extLst>
                      <a:ext uri="{FF2B5EF4-FFF2-40B4-BE49-F238E27FC236}">
                        <a16:creationId xmlns:a16="http://schemas.microsoft.com/office/drawing/2014/main" id="{781F3EC5-CCD1-07FE-FC78-5BF400971A9A}"/>
                      </a:ext>
                    </a:extLst>
                  </p:cNvPr>
                  <p:cNvSpPr/>
                  <p:nvPr/>
                </p:nvSpPr>
                <p:spPr>
                  <a:xfrm>
                    <a:off x="3447082" y="1591616"/>
                    <a:ext cx="1356746" cy="1394847"/>
                  </a:xfrm>
                  <a:prstGeom prst="flowChartDocument">
                    <a:avLst/>
                  </a:prstGeom>
                  <a:ln>
                    <a:noFill/>
                  </a:ln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28430C9F-495F-B950-D5CA-1AAE71E3CC24}"/>
                      </a:ext>
                    </a:extLst>
                  </p:cNvPr>
                  <p:cNvCxnSpPr>
                    <a:cxnSpLocks/>
                    <a:stCxn id="138" idx="1"/>
                    <a:endCxn id="138" idx="0"/>
                  </p:cNvCxnSpPr>
                  <p:nvPr/>
                </p:nvCxnSpPr>
                <p:spPr>
                  <a:xfrm flipV="1">
                    <a:off x="3447082" y="1591616"/>
                    <a:ext cx="678373" cy="697424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9119824B-808C-2DEA-2189-693E9C99F1EF}"/>
                      </a:ext>
                    </a:extLst>
                  </p:cNvPr>
                  <p:cNvCxnSpPr>
                    <a:cxnSpLocks/>
                    <a:stCxn id="138" idx="2"/>
                    <a:endCxn id="138" idx="0"/>
                  </p:cNvCxnSpPr>
                  <p:nvPr/>
                </p:nvCxnSpPr>
                <p:spPr>
                  <a:xfrm flipV="1">
                    <a:off x="4125455" y="1591616"/>
                    <a:ext cx="0" cy="1302632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31369047-C99B-541C-94B7-5A00C1850F89}"/>
                      </a:ext>
                    </a:extLst>
                  </p:cNvPr>
                  <p:cNvCxnSpPr>
                    <a:cxnSpLocks/>
                    <a:endCxn id="138" idx="3"/>
                  </p:cNvCxnSpPr>
                  <p:nvPr/>
                </p:nvCxnSpPr>
                <p:spPr>
                  <a:xfrm>
                    <a:off x="4125454" y="2289040"/>
                    <a:ext cx="678374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2B96F906-7103-357E-AA09-EAC12A69085C}"/>
                      </a:ext>
                    </a:extLst>
                  </p:cNvPr>
                  <p:cNvCxnSpPr>
                    <a:cxnSpLocks/>
                    <a:stCxn id="138" idx="1"/>
                    <a:endCxn id="138" idx="2"/>
                  </p:cNvCxnSpPr>
                  <p:nvPr/>
                </p:nvCxnSpPr>
                <p:spPr>
                  <a:xfrm>
                    <a:off x="3447082" y="2289040"/>
                    <a:ext cx="678373" cy="605208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AD79976F-BC88-D359-74E1-E0C9019CE858}"/>
                    </a:ext>
                  </a:extLst>
                </p:cNvPr>
                <p:cNvSpPr/>
                <p:nvPr/>
              </p:nvSpPr>
              <p:spPr>
                <a:xfrm>
                  <a:off x="3577041" y="2007030"/>
                  <a:ext cx="139485" cy="14723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/>
                    <a:t>A</a:t>
                  </a:r>
                </a:p>
              </p:txBody>
            </p:sp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C0DA95E5-9AC3-C20F-6D9F-C4BE8CAC589D}"/>
                    </a:ext>
                  </a:extLst>
                </p:cNvPr>
                <p:cNvSpPr/>
                <p:nvPr/>
              </p:nvSpPr>
              <p:spPr>
                <a:xfrm>
                  <a:off x="3779648" y="2391573"/>
                  <a:ext cx="139485" cy="14723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/>
                    <a:t>B</a:t>
                  </a:r>
                </a:p>
              </p:txBody>
            </p:sp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1245FE2D-E309-1BC7-E85D-B7E7D089AB9A}"/>
                    </a:ext>
                  </a:extLst>
                </p:cNvPr>
                <p:cNvSpPr/>
                <p:nvPr/>
              </p:nvSpPr>
              <p:spPr>
                <a:xfrm>
                  <a:off x="3577041" y="2876058"/>
                  <a:ext cx="139485" cy="14723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/>
                    <a:t>C</a:t>
                  </a:r>
                </a:p>
              </p:txBody>
            </p:sp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1D1B9775-4FA2-9809-650B-DA8A013E1DA6}"/>
                    </a:ext>
                  </a:extLst>
                </p:cNvPr>
                <p:cNvSpPr/>
                <p:nvPr/>
              </p:nvSpPr>
              <p:spPr>
                <a:xfrm>
                  <a:off x="4382306" y="2144358"/>
                  <a:ext cx="139485" cy="14723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/>
                    <a:t>D</a:t>
                  </a:r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1C92C978-5857-6A72-3E31-6E2390EC47A3}"/>
                    </a:ext>
                  </a:extLst>
                </p:cNvPr>
                <p:cNvSpPr/>
                <p:nvPr/>
              </p:nvSpPr>
              <p:spPr>
                <a:xfrm>
                  <a:off x="4369069" y="2686430"/>
                  <a:ext cx="139485" cy="14723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/>
                    <a:t>E</a:t>
                  </a:r>
                </a:p>
              </p:txBody>
            </p:sp>
          </p:grp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ED2DA21D-5B92-7993-C014-5AB759EEED73}"/>
                  </a:ext>
                </a:extLst>
              </p:cNvPr>
              <p:cNvCxnSpPr>
                <a:cxnSpLocks/>
                <a:endCxn id="134" idx="1"/>
              </p:cNvCxnSpPr>
              <p:nvPr/>
            </p:nvCxnSpPr>
            <p:spPr>
              <a:xfrm>
                <a:off x="1619573" y="3643681"/>
                <a:ext cx="300407" cy="559320"/>
              </a:xfrm>
              <a:prstGeom prst="line">
                <a:avLst/>
              </a:prstGeom>
              <a:ln w="12700" cap="flat" cmpd="sng" algn="ctr">
                <a:solidFill>
                  <a:schemeClr val="accent2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866B22AB-3E54-BECD-7182-1A17F37BC25A}"/>
                  </a:ext>
                </a:extLst>
              </p:cNvPr>
              <p:cNvCxnSpPr>
                <a:cxnSpLocks/>
                <a:stCxn id="136" idx="2"/>
                <a:endCxn id="134" idx="7"/>
              </p:cNvCxnSpPr>
              <p:nvPr/>
            </p:nvCxnSpPr>
            <p:spPr>
              <a:xfrm flipH="1">
                <a:off x="2136853" y="3781337"/>
                <a:ext cx="1063357" cy="421664"/>
              </a:xfrm>
              <a:prstGeom prst="line">
                <a:avLst/>
              </a:prstGeom>
              <a:ln w="12700" cap="flat" cmpd="sng" algn="ctr">
                <a:solidFill>
                  <a:schemeClr val="accent2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60E4CC2C-4872-1BE3-4741-7F2E8F9A2EDD}"/>
                  </a:ext>
                </a:extLst>
              </p:cNvPr>
              <p:cNvCxnSpPr>
                <a:cxnSpLocks/>
                <a:stCxn id="134" idx="5"/>
              </p:cNvCxnSpPr>
              <p:nvPr/>
            </p:nvCxnSpPr>
            <p:spPr>
              <a:xfrm>
                <a:off x="2136853" y="4427941"/>
                <a:ext cx="1063357" cy="401617"/>
              </a:xfrm>
              <a:prstGeom prst="line">
                <a:avLst/>
              </a:prstGeom>
              <a:ln w="12700" cap="flat" cmpd="sng" algn="ctr">
                <a:solidFill>
                  <a:schemeClr val="accent2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784D1B7A-4FA5-FA0E-3D17-71B6684D6D91}"/>
                  </a:ext>
                </a:extLst>
              </p:cNvPr>
              <p:cNvCxnSpPr>
                <a:cxnSpLocks/>
                <a:stCxn id="134" idx="3"/>
                <a:endCxn id="135" idx="0"/>
              </p:cNvCxnSpPr>
              <p:nvPr/>
            </p:nvCxnSpPr>
            <p:spPr>
              <a:xfrm flipH="1">
                <a:off x="1582917" y="4427941"/>
                <a:ext cx="337063" cy="775255"/>
              </a:xfrm>
              <a:prstGeom prst="line">
                <a:avLst/>
              </a:prstGeom>
              <a:ln w="12700" cap="flat" cmpd="sng" algn="ctr">
                <a:solidFill>
                  <a:schemeClr val="accent2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C9591E78-7101-C84C-CB37-CAFE0FA5F9FB}"/>
                </a:ext>
              </a:extLst>
            </p:cNvPr>
            <p:cNvSpPr txBox="1"/>
            <p:nvPr/>
          </p:nvSpPr>
          <p:spPr>
            <a:xfrm>
              <a:off x="6431729" y="3781336"/>
              <a:ext cx="4105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2"/>
                  </a:solidFill>
                </a:rPr>
                <a:t>0.12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DA9907A-49AB-9CBB-5F70-2A21C93790DA}"/>
                </a:ext>
              </a:extLst>
            </p:cNvPr>
            <p:cNvSpPr txBox="1"/>
            <p:nvPr/>
          </p:nvSpPr>
          <p:spPr>
            <a:xfrm>
              <a:off x="5995706" y="4192091"/>
              <a:ext cx="4105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2"/>
                  </a:solidFill>
                </a:rPr>
                <a:t>0.34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8A3717EF-0523-33CF-D8CB-9BEC25ACAC4E}"/>
                </a:ext>
              </a:extLst>
            </p:cNvPr>
            <p:cNvSpPr txBox="1"/>
            <p:nvPr/>
          </p:nvSpPr>
          <p:spPr>
            <a:xfrm>
              <a:off x="7291382" y="3703298"/>
              <a:ext cx="4105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2"/>
                  </a:solidFill>
                </a:rPr>
                <a:t>0.18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B6041F9-A6C4-04B3-F5C4-024AE6F0F00F}"/>
                </a:ext>
              </a:extLst>
            </p:cNvPr>
            <p:cNvSpPr txBox="1"/>
            <p:nvPr/>
          </p:nvSpPr>
          <p:spPr>
            <a:xfrm>
              <a:off x="7293972" y="4721708"/>
              <a:ext cx="4105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2"/>
                  </a:solidFill>
                </a:rPr>
                <a:t>0.09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B75B65B-8085-0815-1FDA-D104654563BA}"/>
                </a:ext>
              </a:extLst>
            </p:cNvPr>
            <p:cNvSpPr txBox="1"/>
            <p:nvPr/>
          </p:nvSpPr>
          <p:spPr>
            <a:xfrm>
              <a:off x="6399236" y="4793484"/>
              <a:ext cx="4105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2"/>
                  </a:solidFill>
                </a:rPr>
                <a:t>0.27</a:t>
              </a:r>
            </a:p>
          </p:txBody>
        </p:sp>
        <p:sp>
          <p:nvSpPr>
            <p:cNvPr id="149" name="Arc 148">
              <a:extLst>
                <a:ext uri="{FF2B5EF4-FFF2-40B4-BE49-F238E27FC236}">
                  <a16:creationId xmlns:a16="http://schemas.microsoft.com/office/drawing/2014/main" id="{2DE98417-DF21-835C-1785-6A1B445F1410}"/>
                </a:ext>
              </a:extLst>
            </p:cNvPr>
            <p:cNvSpPr/>
            <p:nvPr/>
          </p:nvSpPr>
          <p:spPr>
            <a:xfrm rot="16200000">
              <a:off x="6443724" y="4092241"/>
              <a:ext cx="206609" cy="415773"/>
            </a:xfrm>
            <a:prstGeom prst="arc">
              <a:avLst>
                <a:gd name="adj1" fmla="val 11544284"/>
                <a:gd name="adj2" fmla="val 468577"/>
              </a:avLst>
            </a:prstGeom>
            <a:ln w="12700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690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CD8C-FB7A-7750-015F-36A2C1CD5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457" y="177470"/>
            <a:ext cx="10515600" cy="1325563"/>
          </a:xfrm>
        </p:spPr>
        <p:txBody>
          <a:bodyPr/>
          <a:lstStyle/>
          <a:p>
            <a:r>
              <a:rPr lang="en-US" dirty="0"/>
              <a:t>Spatial Disaggregation – Data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DB4222-31CB-A9D7-B8BE-5B85B29E01F1}"/>
              </a:ext>
            </a:extLst>
          </p:cNvPr>
          <p:cNvGrpSpPr/>
          <p:nvPr/>
        </p:nvGrpSpPr>
        <p:grpSpPr>
          <a:xfrm>
            <a:off x="2730007" y="2842789"/>
            <a:ext cx="6731985" cy="3060391"/>
            <a:chOff x="6213349" y="1873876"/>
            <a:chExt cx="4969858" cy="230285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1D2CD59-3273-7F9D-C8FE-544C3DBCB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13349" y="1873876"/>
              <a:ext cx="1214632" cy="186770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E9CC281-EAC3-57E3-7B24-959F57E0C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05095" y="1873876"/>
              <a:ext cx="1151611" cy="186770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A1381BE-58D6-A48B-A8AB-70A9F6B5E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33820" y="1873876"/>
              <a:ext cx="1190763" cy="186770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E67AA35-5F93-9CD8-8DAB-45DBD17CE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06013" y="1873877"/>
              <a:ext cx="1177194" cy="186770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8E84C4-B323-8103-CEBC-B49659772BCC}"/>
                </a:ext>
              </a:extLst>
            </p:cNvPr>
            <p:cNvSpPr txBox="1"/>
            <p:nvPr/>
          </p:nvSpPr>
          <p:spPr>
            <a:xfrm>
              <a:off x="6213349" y="3838181"/>
              <a:ext cx="12146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Public use microdata areas (pumas)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D98DFC-3273-DDC8-522D-E7C50A7CF16E}"/>
                </a:ext>
              </a:extLst>
            </p:cNvPr>
            <p:cNvSpPr txBox="1"/>
            <p:nvPr/>
          </p:nvSpPr>
          <p:spPr>
            <a:xfrm>
              <a:off x="7473584" y="3838181"/>
              <a:ext cx="13104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Neighborhood Tabulation Areas (NTAs)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C41711-B22B-302C-4959-73342F0B2CEF}"/>
                </a:ext>
              </a:extLst>
            </p:cNvPr>
            <p:cNvSpPr txBox="1"/>
            <p:nvPr/>
          </p:nvSpPr>
          <p:spPr>
            <a:xfrm>
              <a:off x="8709951" y="3857649"/>
              <a:ext cx="1214632" cy="162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Tracts Zones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AFF628-C26D-CB82-4004-59745823E131}"/>
                </a:ext>
              </a:extLst>
            </p:cNvPr>
            <p:cNvSpPr txBox="1"/>
            <p:nvPr/>
          </p:nvSpPr>
          <p:spPr>
            <a:xfrm>
              <a:off x="9870949" y="3857649"/>
              <a:ext cx="1214632" cy="162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Census Blocks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6E1A8C5-EBFE-00CD-7EBF-C3C31F6E6D91}"/>
              </a:ext>
            </a:extLst>
          </p:cNvPr>
          <p:cNvSpPr txBox="1"/>
          <p:nvPr/>
        </p:nvSpPr>
        <p:spPr>
          <a:xfrm>
            <a:off x="768456" y="1712563"/>
            <a:ext cx="82268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2015 &amp; 2016 NYC hourly taxi trip counts within each geospatial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Four spatial levels: PUMA, NTA, Tract, Block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L1 loss as the evaluation metric</a:t>
            </a:r>
          </a:p>
        </p:txBody>
      </p:sp>
    </p:spTree>
    <p:extLst>
      <p:ext uri="{BB962C8B-B14F-4D97-AF65-F5344CB8AC3E}">
        <p14:creationId xmlns:p14="http://schemas.microsoft.com/office/powerpoint/2010/main" val="3276771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CD8C-FB7A-7750-015F-36A2C1CD5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457" y="177470"/>
            <a:ext cx="10515600" cy="1325563"/>
          </a:xfrm>
        </p:spPr>
        <p:txBody>
          <a:bodyPr/>
          <a:lstStyle/>
          <a:p>
            <a:r>
              <a:rPr lang="en-US" dirty="0"/>
              <a:t>Spatial Disaggregation – Results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F365A6C-FC0A-ED83-3656-1797FA22A0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042906"/>
              </p:ext>
            </p:extLst>
          </p:nvPr>
        </p:nvGraphicFramePr>
        <p:xfrm>
          <a:off x="1620570" y="2163779"/>
          <a:ext cx="8564577" cy="2797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511">
                  <a:extLst>
                    <a:ext uri="{9D8B030D-6E8A-4147-A177-3AD203B41FA5}">
                      <a16:colId xmlns:a16="http://schemas.microsoft.com/office/drawing/2014/main" val="1753694951"/>
                    </a:ext>
                  </a:extLst>
                </a:gridCol>
                <a:gridCol w="1223511">
                  <a:extLst>
                    <a:ext uri="{9D8B030D-6E8A-4147-A177-3AD203B41FA5}">
                      <a16:colId xmlns:a16="http://schemas.microsoft.com/office/drawing/2014/main" val="2727503445"/>
                    </a:ext>
                  </a:extLst>
                </a:gridCol>
                <a:gridCol w="1223511">
                  <a:extLst>
                    <a:ext uri="{9D8B030D-6E8A-4147-A177-3AD203B41FA5}">
                      <a16:colId xmlns:a16="http://schemas.microsoft.com/office/drawing/2014/main" val="4289250786"/>
                    </a:ext>
                  </a:extLst>
                </a:gridCol>
                <a:gridCol w="1223511">
                  <a:extLst>
                    <a:ext uri="{9D8B030D-6E8A-4147-A177-3AD203B41FA5}">
                      <a16:colId xmlns:a16="http://schemas.microsoft.com/office/drawing/2014/main" val="4151605243"/>
                    </a:ext>
                  </a:extLst>
                </a:gridCol>
                <a:gridCol w="1223511">
                  <a:extLst>
                    <a:ext uri="{9D8B030D-6E8A-4147-A177-3AD203B41FA5}">
                      <a16:colId xmlns:a16="http://schemas.microsoft.com/office/drawing/2014/main" val="3846605338"/>
                    </a:ext>
                  </a:extLst>
                </a:gridCol>
                <a:gridCol w="1223511">
                  <a:extLst>
                    <a:ext uri="{9D8B030D-6E8A-4147-A177-3AD203B41FA5}">
                      <a16:colId xmlns:a16="http://schemas.microsoft.com/office/drawing/2014/main" val="942500401"/>
                    </a:ext>
                  </a:extLst>
                </a:gridCol>
                <a:gridCol w="1223511">
                  <a:extLst>
                    <a:ext uri="{9D8B030D-6E8A-4147-A177-3AD203B41FA5}">
                      <a16:colId xmlns:a16="http://schemas.microsoft.com/office/drawing/2014/main" val="2290776029"/>
                    </a:ext>
                  </a:extLst>
                </a:gridCol>
              </a:tblGrid>
              <a:tr h="6972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puma-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nta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puma-tract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puma-block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nta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-tract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nta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-block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tract-block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21455534"/>
                  </a:ext>
                </a:extLst>
              </a:tr>
              <a:tr h="7056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Mass-preserving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56.42548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13.67109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1.874034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11.87357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1.803625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1.534195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5182389"/>
                  </a:ext>
                </a:extLst>
              </a:tr>
              <a:tr h="6972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27.14701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7.911909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1.571177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6.72269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1.437877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1.310518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23894132"/>
                  </a:ext>
                </a:extLst>
              </a:tr>
              <a:tr h="6972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26.28119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7.276273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2.010089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6.373247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1.663927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1.32951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4363183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1F1A90A-BF6C-3AD4-8002-9E548552BFEC}"/>
              </a:ext>
            </a:extLst>
          </p:cNvPr>
          <p:cNvSpPr txBox="1"/>
          <p:nvPr/>
        </p:nvSpPr>
        <p:spPr>
          <a:xfrm>
            <a:off x="1620570" y="5287224"/>
            <a:ext cx="2978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GAN not well-trained?</a:t>
            </a:r>
          </a:p>
        </p:txBody>
      </p:sp>
    </p:spTree>
    <p:extLst>
      <p:ext uri="{BB962C8B-B14F-4D97-AF65-F5344CB8AC3E}">
        <p14:creationId xmlns:p14="http://schemas.microsoft.com/office/powerpoint/2010/main" val="2859126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CD8C-FB7A-7750-015F-36A2C1CD5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457" y="177470"/>
            <a:ext cx="10515600" cy="1325563"/>
          </a:xfrm>
        </p:spPr>
        <p:txBody>
          <a:bodyPr/>
          <a:lstStyle/>
          <a:p>
            <a:r>
              <a:rPr lang="en-US" dirty="0"/>
              <a:t>Spatial Disaggregation – Diagnosis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4D82A0F-ADFC-996D-CEBD-84BBEEDE6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180" y="1656942"/>
            <a:ext cx="9478978" cy="466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525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C0363-9E15-6B10-3ECA-55571941B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graphicFrame>
        <p:nvGraphicFramePr>
          <p:cNvPr id="47" name="Content Placeholder 2">
            <a:extLst>
              <a:ext uri="{FF2B5EF4-FFF2-40B4-BE49-F238E27FC236}">
                <a16:creationId xmlns:a16="http://schemas.microsoft.com/office/drawing/2014/main" id="{0BB171A6-6404-DF72-1766-6490FF954A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2917134"/>
              </p:ext>
            </p:extLst>
          </p:nvPr>
        </p:nvGraphicFramePr>
        <p:xfrm>
          <a:off x="945398" y="818679"/>
          <a:ext cx="9469464" cy="5830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6532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AFAFE3-C18D-709A-C876-5C3867C4D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Extreme Disaggregation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4451EA4-2FD2-73C7-87DD-E4613060C7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508894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40875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997AD-5EEA-77A8-2C91-298AC64C1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Extreme Disaggregation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11FDF00-B123-2F29-EA65-2B9A0793AD9A}"/>
              </a:ext>
            </a:extLst>
          </p:cNvPr>
          <p:cNvGrpSpPr/>
          <p:nvPr/>
        </p:nvGrpSpPr>
        <p:grpSpPr>
          <a:xfrm>
            <a:off x="975687" y="1441342"/>
            <a:ext cx="5271645" cy="5106691"/>
            <a:chOff x="975687" y="1441342"/>
            <a:chExt cx="5271645" cy="5106691"/>
          </a:xfrm>
        </p:grpSpPr>
        <p:pic>
          <p:nvPicPr>
            <p:cNvPr id="7" name="Picture 6" descr="A map of a city&#10;&#10;Description automatically generated with medium confidence">
              <a:extLst>
                <a:ext uri="{FF2B5EF4-FFF2-40B4-BE49-F238E27FC236}">
                  <a16:creationId xmlns:a16="http://schemas.microsoft.com/office/drawing/2014/main" id="{EBC2A89F-AE6B-65DC-673F-27D42653F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5687" y="1441342"/>
              <a:ext cx="5271645" cy="5106691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8FDA880-7430-9B30-7AF7-7442D6DF9AB0}"/>
                    </a:ext>
                  </a:extLst>
                </p14:cNvPr>
                <p14:cNvContentPartPr/>
                <p14:nvPr/>
              </p14:nvContentPartPr>
              <p14:xfrm>
                <a:off x="1855287" y="3167060"/>
                <a:ext cx="3091680" cy="2398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8FDA880-7430-9B30-7AF7-7442D6DF9AB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46647" y="3158420"/>
                  <a:ext cx="3109320" cy="241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0747544-244D-0182-85BB-07BC90511F5A}"/>
                    </a:ext>
                  </a:extLst>
                </p14:cNvPr>
                <p14:cNvContentPartPr/>
                <p14:nvPr/>
              </p14:nvContentPartPr>
              <p14:xfrm>
                <a:off x="2304207" y="3110900"/>
                <a:ext cx="3291480" cy="2541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0747544-244D-0182-85BB-07BC90511F5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295207" y="3102260"/>
                  <a:ext cx="3309120" cy="2559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B84D5-F707-113C-D476-D39078944F18}"/>
              </a:ext>
            </a:extLst>
          </p:cNvPr>
          <p:cNvSpPr/>
          <p:nvPr/>
        </p:nvSpPr>
        <p:spPr>
          <a:xfrm rot="1613857">
            <a:off x="7188315" y="1613958"/>
            <a:ext cx="4220863" cy="1372348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90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366185-8C39-DDD1-D586-25279CAE2F35}"/>
              </a:ext>
            </a:extLst>
          </p:cNvPr>
          <p:cNvSpPr/>
          <p:nvPr/>
        </p:nvSpPr>
        <p:spPr>
          <a:xfrm rot="1613857">
            <a:off x="6913341" y="4463062"/>
            <a:ext cx="4220863" cy="1372348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Individua Data Points</a:t>
            </a: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E09836B6-93B7-BC1B-F0CA-E331C261AE1C}"/>
              </a:ext>
            </a:extLst>
          </p:cNvPr>
          <p:cNvSpPr/>
          <p:nvPr/>
        </p:nvSpPr>
        <p:spPr>
          <a:xfrm>
            <a:off x="8826285" y="3275460"/>
            <a:ext cx="472461" cy="827627"/>
          </a:xfrm>
          <a:prstGeom prst="downArrow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4F030E6-CB6C-A007-074E-FE122DFB2808}"/>
                  </a:ext>
                </a:extLst>
              </p14:cNvPr>
              <p14:cNvContentPartPr/>
              <p14:nvPr/>
            </p14:nvContentPartPr>
            <p14:xfrm>
              <a:off x="7526965" y="3798860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4F030E6-CB6C-A007-074E-FE122DFB280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18325" y="37902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7B0D043-30BD-97BF-EE58-961A8AF1BDD3}"/>
                  </a:ext>
                </a:extLst>
              </p14:cNvPr>
              <p14:cNvContentPartPr/>
              <p14:nvPr/>
            </p14:nvContentPartPr>
            <p14:xfrm>
              <a:off x="7353805" y="4012700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7B0D043-30BD-97BF-EE58-961A8AF1BDD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45165" y="40040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2983B3B-0C63-142E-099C-DBA69EF097A3}"/>
                  </a:ext>
                </a:extLst>
              </p14:cNvPr>
              <p14:cNvContentPartPr/>
              <p14:nvPr/>
            </p14:nvContentPartPr>
            <p14:xfrm>
              <a:off x="7280005" y="4378100"/>
              <a:ext cx="36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2983B3B-0C63-142E-099C-DBA69EF097A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71005" y="43691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32BE4CDA-1DE8-B1B3-C010-669BA9BBD385}"/>
                  </a:ext>
                </a:extLst>
              </p14:cNvPr>
              <p14:cNvContentPartPr/>
              <p14:nvPr/>
            </p14:nvContentPartPr>
            <p14:xfrm>
              <a:off x="7074805" y="4590140"/>
              <a:ext cx="360" cy="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32BE4CDA-1DE8-B1B3-C010-669BA9BBD38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65805" y="45815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CBADA62-7BDF-BF5C-8AF7-23E5B8B544C0}"/>
                  </a:ext>
                </a:extLst>
              </p14:cNvPr>
              <p14:cNvContentPartPr/>
              <p14:nvPr/>
            </p14:nvContentPartPr>
            <p14:xfrm>
              <a:off x="7268845" y="4792100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CBADA62-7BDF-BF5C-8AF7-23E5B8B544C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60205" y="47831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E381D39-3F70-9377-A925-6132A5AFA164}"/>
                  </a:ext>
                </a:extLst>
              </p14:cNvPr>
              <p14:cNvContentPartPr/>
              <p14:nvPr/>
            </p14:nvContentPartPr>
            <p14:xfrm>
              <a:off x="7591405" y="5120780"/>
              <a:ext cx="360" cy="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E381D39-3F70-9377-A925-6132A5AFA16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82765" y="51117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CCA664C-8DAC-0553-954D-D21656763234}"/>
                  </a:ext>
                </a:extLst>
              </p14:cNvPr>
              <p14:cNvContentPartPr/>
              <p14:nvPr/>
            </p14:nvContentPartPr>
            <p14:xfrm>
              <a:off x="8009005" y="5138780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CCA664C-8DAC-0553-954D-D2165676323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00005" y="51297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62B3B8B3-65E8-9474-5C5E-29A577744B57}"/>
                  </a:ext>
                </a:extLst>
              </p14:cNvPr>
              <p14:cNvContentPartPr/>
              <p14:nvPr/>
            </p14:nvContentPartPr>
            <p14:xfrm>
              <a:off x="7759885" y="3906500"/>
              <a:ext cx="360" cy="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62B3B8B3-65E8-9474-5C5E-29A577744B5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50885" y="38975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F17B2A5-036F-C216-ECAC-6EB61D011262}"/>
                  </a:ext>
                </a:extLst>
              </p14:cNvPr>
              <p14:cNvContentPartPr/>
              <p14:nvPr/>
            </p14:nvContentPartPr>
            <p14:xfrm>
              <a:off x="8296645" y="4121060"/>
              <a:ext cx="360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F17B2A5-036F-C216-ECAC-6EB61D01126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88005" y="41120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2FB42E3-A700-860C-8642-31349AB46B4E}"/>
                  </a:ext>
                </a:extLst>
              </p14:cNvPr>
              <p14:cNvContentPartPr/>
              <p14:nvPr/>
            </p14:nvContentPartPr>
            <p14:xfrm>
              <a:off x="7524805" y="4050500"/>
              <a:ext cx="36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2FB42E3-A700-860C-8642-31349AB46B4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16165" y="40418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12C9746-3B7C-FAE7-4DEC-921395BADA87}"/>
                  </a:ext>
                </a:extLst>
              </p14:cNvPr>
              <p14:cNvContentPartPr/>
              <p14:nvPr/>
            </p14:nvContentPartPr>
            <p14:xfrm>
              <a:off x="10667605" y="5383220"/>
              <a:ext cx="360" cy="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12C9746-3B7C-FAE7-4DEC-921395BADA8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58605" y="53745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3857D724-D511-3E97-E4A9-C8005ECC50C8}"/>
                  </a:ext>
                </a:extLst>
              </p14:cNvPr>
              <p14:cNvContentPartPr/>
              <p14:nvPr/>
            </p14:nvContentPartPr>
            <p14:xfrm>
              <a:off x="11054605" y="5517140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3857D724-D511-3E97-E4A9-C8005ECC50C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045605" y="55085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660ECECC-177F-A7A8-98BF-931B3ED454B8}"/>
                  </a:ext>
                </a:extLst>
              </p14:cNvPr>
              <p14:cNvContentPartPr/>
              <p14:nvPr/>
            </p14:nvContentPartPr>
            <p14:xfrm>
              <a:off x="10792525" y="5883980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660ECECC-177F-A7A8-98BF-931B3ED454B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83885" y="58753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B54B1BD-8424-1E06-609D-5391E74C4FEB}"/>
                  </a:ext>
                </a:extLst>
              </p14:cNvPr>
              <p14:cNvContentPartPr/>
              <p14:nvPr/>
            </p14:nvContentPartPr>
            <p14:xfrm>
              <a:off x="10696405" y="6326420"/>
              <a:ext cx="360" cy="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B54B1BD-8424-1E06-609D-5391E74C4FE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87765" y="63174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F0982849-D9F0-C566-F39A-1CE4820A8747}"/>
                  </a:ext>
                </a:extLst>
              </p14:cNvPr>
              <p14:cNvContentPartPr/>
              <p14:nvPr/>
            </p14:nvContentPartPr>
            <p14:xfrm>
              <a:off x="10509925" y="6529100"/>
              <a:ext cx="360" cy="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F0982849-D9F0-C566-F39A-1CE4820A874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501285" y="65201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C5360816-8796-8944-3D71-723A39DC6028}"/>
                  </a:ext>
                </a:extLst>
              </p14:cNvPr>
              <p14:cNvContentPartPr/>
              <p14:nvPr/>
            </p14:nvContentPartPr>
            <p14:xfrm>
              <a:off x="10304725" y="6311300"/>
              <a:ext cx="360" cy="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C5360816-8796-8944-3D71-723A39DC602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296085" y="63023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FB79DB96-5C84-3604-0784-69199E130B0D}"/>
                  </a:ext>
                </a:extLst>
              </p14:cNvPr>
              <p14:cNvContentPartPr/>
              <p14:nvPr/>
            </p14:nvContentPartPr>
            <p14:xfrm>
              <a:off x="9580045" y="6180620"/>
              <a:ext cx="360" cy="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FB79DB96-5C84-3604-0784-69199E130B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71045" y="61716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3FCB4AB5-9657-E172-C6F8-18C668342A2C}"/>
                  </a:ext>
                </a:extLst>
              </p14:cNvPr>
              <p14:cNvContentPartPr/>
              <p14:nvPr/>
            </p14:nvContentPartPr>
            <p14:xfrm>
              <a:off x="9293845" y="5861300"/>
              <a:ext cx="360" cy="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3FCB4AB5-9657-E172-C6F8-18C668342A2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85205" y="58523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48BE5FC6-98C2-9166-4065-C40142FCC1F8}"/>
                  </a:ext>
                </a:extLst>
              </p14:cNvPr>
              <p14:cNvContentPartPr/>
              <p14:nvPr/>
            </p14:nvContentPartPr>
            <p14:xfrm>
              <a:off x="8804245" y="5702540"/>
              <a:ext cx="360" cy="3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48BE5FC6-98C2-9166-4065-C40142FCC1F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95605" y="56939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766A424-F23F-73C4-BFB3-7A974580F286}"/>
                  </a:ext>
                </a:extLst>
              </p14:cNvPr>
              <p14:cNvContentPartPr/>
              <p14:nvPr/>
            </p14:nvContentPartPr>
            <p14:xfrm>
              <a:off x="8577085" y="5434340"/>
              <a:ext cx="360" cy="3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766A424-F23F-73C4-BFB3-7A974580F28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68085" y="54257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8BB1AAA6-8010-2CDE-872F-FE0E376DAA24}"/>
                  </a:ext>
                </a:extLst>
              </p14:cNvPr>
              <p14:cNvContentPartPr/>
              <p14:nvPr/>
            </p14:nvContentPartPr>
            <p14:xfrm>
              <a:off x="8549725" y="4266860"/>
              <a:ext cx="360" cy="3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8BB1AAA6-8010-2CDE-872F-FE0E376DAA2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41085" y="42578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B3AC4B4D-ABF2-6421-8B11-470007866FB3}"/>
                  </a:ext>
                </a:extLst>
              </p14:cNvPr>
              <p14:cNvContentPartPr/>
              <p14:nvPr/>
            </p14:nvContentPartPr>
            <p14:xfrm>
              <a:off x="9114205" y="4513460"/>
              <a:ext cx="360" cy="3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B3AC4B4D-ABF2-6421-8B11-470007866FB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05205" y="45044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FBFB87FF-4787-B5C4-DC1E-E7F88271160B}"/>
                  </a:ext>
                </a:extLst>
              </p14:cNvPr>
              <p14:cNvContentPartPr/>
              <p14:nvPr/>
            </p14:nvContentPartPr>
            <p14:xfrm>
              <a:off x="9417325" y="4742780"/>
              <a:ext cx="360" cy="3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FBFB87FF-4787-B5C4-DC1E-E7F88271160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08325" y="47337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68BCF4F4-6DDA-9405-D4AC-750F20030F81}"/>
                  </a:ext>
                </a:extLst>
              </p14:cNvPr>
              <p14:cNvContentPartPr/>
              <p14:nvPr/>
            </p14:nvContentPartPr>
            <p14:xfrm>
              <a:off x="10056685" y="4920980"/>
              <a:ext cx="360" cy="3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68BCF4F4-6DDA-9405-D4AC-750F20030F8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48045" y="49123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90849F01-33C7-7563-C024-789C45EBA184}"/>
                  </a:ext>
                </a:extLst>
              </p14:cNvPr>
              <p14:cNvContentPartPr/>
              <p14:nvPr/>
            </p14:nvContentPartPr>
            <p14:xfrm>
              <a:off x="10423525" y="5234900"/>
              <a:ext cx="360" cy="3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90849F01-33C7-7563-C024-789C45EBA18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14525" y="52262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2581F473-AFED-B250-D49A-BA24D795115A}"/>
                  </a:ext>
                </a:extLst>
              </p14:cNvPr>
              <p14:cNvContentPartPr/>
              <p14:nvPr/>
            </p14:nvContentPartPr>
            <p14:xfrm>
              <a:off x="10539445" y="5498780"/>
              <a:ext cx="360" cy="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2581F473-AFED-B250-D49A-BA24D795115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530805" y="54897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DF182B4-0600-58AD-69F7-A4A88AAFA1C0}"/>
                  </a:ext>
                </a:extLst>
              </p14:cNvPr>
              <p14:cNvContentPartPr/>
              <p14:nvPr/>
            </p14:nvContentPartPr>
            <p14:xfrm>
              <a:off x="9550885" y="5164700"/>
              <a:ext cx="360" cy="3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DF182B4-0600-58AD-69F7-A4A88AAFA1C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41885" y="51557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270C9A64-0090-B9E2-845C-66AB576F542E}"/>
                  </a:ext>
                </a:extLst>
              </p14:cNvPr>
              <p14:cNvContentPartPr/>
              <p14:nvPr/>
            </p14:nvContentPartPr>
            <p14:xfrm>
              <a:off x="9611005" y="4809380"/>
              <a:ext cx="360" cy="3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270C9A64-0090-B9E2-845C-66AB576F542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02365" y="48003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E14B54E1-EB3A-F5FE-C969-F98629E17D47}"/>
                  </a:ext>
                </a:extLst>
              </p14:cNvPr>
              <p14:cNvContentPartPr/>
              <p14:nvPr/>
            </p14:nvContentPartPr>
            <p14:xfrm>
              <a:off x="8142925" y="4135820"/>
              <a:ext cx="360" cy="3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E14B54E1-EB3A-F5FE-C969-F98629E17D4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33925" y="41271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D295A2B3-8BF1-88FD-3AB9-79E9840C4F2A}"/>
                  </a:ext>
                </a:extLst>
              </p14:cNvPr>
              <p14:cNvContentPartPr/>
              <p14:nvPr/>
            </p14:nvContentPartPr>
            <p14:xfrm>
              <a:off x="7909645" y="4050500"/>
              <a:ext cx="360" cy="3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D295A2B3-8BF1-88FD-3AB9-79E9840C4F2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01005" y="40418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2583F3CB-F929-8DC4-74A9-C2AAC9B3F814}"/>
                  </a:ext>
                </a:extLst>
              </p14:cNvPr>
              <p14:cNvContentPartPr/>
              <p14:nvPr/>
            </p14:nvContentPartPr>
            <p14:xfrm>
              <a:off x="7659085" y="4383140"/>
              <a:ext cx="360" cy="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2583F3CB-F929-8DC4-74A9-C2AAC9B3F81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50445" y="43741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E6EE3D96-8E3A-56B1-7B1C-6E86F3F07A0A}"/>
                  </a:ext>
                </a:extLst>
              </p14:cNvPr>
              <p14:cNvContentPartPr/>
              <p14:nvPr/>
            </p14:nvContentPartPr>
            <p14:xfrm>
              <a:off x="7478365" y="4545500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E6EE3D96-8E3A-56B1-7B1C-6E86F3F07A0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69365" y="45368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2B6351A4-1CA6-5A6C-E6CB-A2F6896B0F70}"/>
                  </a:ext>
                </a:extLst>
              </p14:cNvPr>
              <p14:cNvContentPartPr/>
              <p14:nvPr/>
            </p14:nvContentPartPr>
            <p14:xfrm>
              <a:off x="9995485" y="6260900"/>
              <a:ext cx="360" cy="3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2B6351A4-1CA6-5A6C-E6CB-A2F6896B0F7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86485" y="62519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C452AEE7-4E0E-48B0-00A5-0734CCBD8C69}"/>
                  </a:ext>
                </a:extLst>
              </p14:cNvPr>
              <p14:cNvContentPartPr/>
              <p14:nvPr/>
            </p14:nvContentPartPr>
            <p14:xfrm>
              <a:off x="10244965" y="6052460"/>
              <a:ext cx="360" cy="3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C452AEE7-4E0E-48B0-00A5-0734CCBD8C6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236325" y="60434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B4A32924-F34B-9683-D89C-67E952342B9E}"/>
                  </a:ext>
                </a:extLst>
              </p14:cNvPr>
              <p14:cNvContentPartPr/>
              <p14:nvPr/>
            </p14:nvContentPartPr>
            <p14:xfrm>
              <a:off x="10724125" y="6074780"/>
              <a:ext cx="360" cy="3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B4A32924-F34B-9683-D89C-67E952342B9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15125" y="60661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0501572F-589D-A086-3E1B-9D42BAC3D3E8}"/>
                  </a:ext>
                </a:extLst>
              </p14:cNvPr>
              <p14:cNvContentPartPr/>
              <p14:nvPr/>
            </p14:nvContentPartPr>
            <p14:xfrm>
              <a:off x="10809805" y="5692820"/>
              <a:ext cx="360" cy="3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0501572F-589D-A086-3E1B-9D42BAC3D3E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801165" y="56838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765B5997-8404-E988-A036-6D38956CDD34}"/>
                  </a:ext>
                </a:extLst>
              </p14:cNvPr>
              <p14:cNvContentPartPr/>
              <p14:nvPr/>
            </p14:nvContentPartPr>
            <p14:xfrm>
              <a:off x="10971085" y="5692820"/>
              <a:ext cx="360" cy="3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765B5997-8404-E988-A036-6D38956CDD3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962445" y="56838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5CF3E675-8985-D24A-DDCC-CC1680C2C3ED}"/>
                  </a:ext>
                </a:extLst>
              </p14:cNvPr>
              <p14:cNvContentPartPr/>
              <p14:nvPr/>
            </p14:nvContentPartPr>
            <p14:xfrm>
              <a:off x="7495645" y="5000900"/>
              <a:ext cx="360" cy="3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5CF3E675-8985-D24A-DDCC-CC1680C2C3E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86645" y="49922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0960DE1B-AE7B-825A-9C76-F6EDE62089CE}"/>
                  </a:ext>
                </a:extLst>
              </p14:cNvPr>
              <p14:cNvContentPartPr/>
              <p14:nvPr/>
            </p14:nvContentPartPr>
            <p14:xfrm>
              <a:off x="8012605" y="5272340"/>
              <a:ext cx="360" cy="3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0960DE1B-AE7B-825A-9C76-F6EDE62089C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03605" y="52637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59A24854-97DA-CBDE-3D6E-5A43305E1B7C}"/>
                  </a:ext>
                </a:extLst>
              </p14:cNvPr>
              <p14:cNvContentPartPr/>
              <p14:nvPr/>
            </p14:nvContentPartPr>
            <p14:xfrm>
              <a:off x="8316805" y="5430020"/>
              <a:ext cx="2160" cy="21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59A24854-97DA-CBDE-3D6E-5A43305E1B7C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308165" y="5421380"/>
                <a:ext cx="1980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AA2390F0-3D93-91B7-0208-9CBF042CAD1B}"/>
                  </a:ext>
                </a:extLst>
              </p14:cNvPr>
              <p14:cNvContentPartPr/>
              <p14:nvPr/>
            </p14:nvContentPartPr>
            <p14:xfrm>
              <a:off x="8672845" y="5656820"/>
              <a:ext cx="360" cy="3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AA2390F0-3D93-91B7-0208-9CBF042CAD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64205" y="56478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A4FE9706-321A-F66D-1810-CE7E4519716B}"/>
                  </a:ext>
                </a:extLst>
              </p14:cNvPr>
              <p14:cNvContentPartPr/>
              <p14:nvPr/>
            </p14:nvContentPartPr>
            <p14:xfrm>
              <a:off x="7800205" y="4183340"/>
              <a:ext cx="360" cy="3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A4FE9706-321A-F66D-1810-CE7E4519716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91205" y="41743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E0F29846-E135-04CA-8223-195A75BDE7D7}"/>
                  </a:ext>
                </a:extLst>
              </p14:cNvPr>
              <p14:cNvContentPartPr/>
              <p14:nvPr/>
            </p14:nvContentPartPr>
            <p14:xfrm>
              <a:off x="7275325" y="4196300"/>
              <a:ext cx="360" cy="3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E0F29846-E135-04CA-8223-195A75BDE7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66325" y="41873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28C91331-F7BF-6633-208D-98E54D702EA7}"/>
                  </a:ext>
                </a:extLst>
              </p14:cNvPr>
              <p14:cNvContentPartPr/>
              <p14:nvPr/>
            </p14:nvContentPartPr>
            <p14:xfrm>
              <a:off x="7166965" y="4799660"/>
              <a:ext cx="360" cy="3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28C91331-F7BF-6633-208D-98E54D702EA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57965" y="47906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829F42D8-6364-C6A6-3574-EF245BBFFAE3}"/>
                  </a:ext>
                </a:extLst>
              </p14:cNvPr>
              <p14:cNvContentPartPr/>
              <p14:nvPr/>
            </p14:nvContentPartPr>
            <p14:xfrm>
              <a:off x="10531885" y="6257660"/>
              <a:ext cx="3960" cy="39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829F42D8-6364-C6A6-3574-EF245BBFFAE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522885" y="6248660"/>
                <a:ext cx="216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58157138-3D0C-4B07-9F74-06E2EDAB6D74}"/>
                  </a:ext>
                </a:extLst>
              </p14:cNvPr>
              <p14:cNvContentPartPr/>
              <p14:nvPr/>
            </p14:nvContentPartPr>
            <p14:xfrm>
              <a:off x="10842205" y="5407340"/>
              <a:ext cx="360" cy="3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58157138-3D0C-4B07-9F74-06E2EDAB6D7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833205" y="53987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D1436817-6B32-7D24-29DF-8D81E30437E0}"/>
                  </a:ext>
                </a:extLst>
              </p14:cNvPr>
              <p14:cNvContentPartPr/>
              <p14:nvPr/>
            </p14:nvContentPartPr>
            <p14:xfrm>
              <a:off x="9967405" y="5003780"/>
              <a:ext cx="360" cy="3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D1436817-6B32-7D24-29DF-8D81E30437E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58765" y="49947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16AC124C-F530-7FC7-0E67-5CB7A82AD125}"/>
                  </a:ext>
                </a:extLst>
              </p14:cNvPr>
              <p14:cNvContentPartPr/>
              <p14:nvPr/>
            </p14:nvContentPartPr>
            <p14:xfrm>
              <a:off x="8748805" y="4416620"/>
              <a:ext cx="360" cy="3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16AC124C-F530-7FC7-0E67-5CB7A82AD12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40165" y="440798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3825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997AD-5EEA-77A8-2C91-298AC64C1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Extreme Disaggregation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6E94C5-9921-E867-BBBD-A0E6E9851279}"/>
              </a:ext>
            </a:extLst>
          </p:cNvPr>
          <p:cNvSpPr txBox="1"/>
          <p:nvPr/>
        </p:nvSpPr>
        <p:spPr>
          <a:xfrm>
            <a:off x="991892" y="1751308"/>
            <a:ext cx="445576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Approach: divide the city block into smaller target regions and then train a model to disaggregate the block value.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 the extreme situation, where the target regions are small enough, each target region contains only one taxi trip.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Incorporate prior knowledge into constructing the smaller target regions.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A4B7F6-059F-A411-A5BD-A0A0517B0F59}"/>
              </a:ext>
            </a:extLst>
          </p:cNvPr>
          <p:cNvGrpSpPr/>
          <p:nvPr/>
        </p:nvGrpSpPr>
        <p:grpSpPr>
          <a:xfrm>
            <a:off x="5982708" y="1565329"/>
            <a:ext cx="4897102" cy="4688236"/>
            <a:chOff x="5982708" y="1565329"/>
            <a:chExt cx="4897102" cy="4688236"/>
          </a:xfrm>
        </p:grpSpPr>
        <p:pic>
          <p:nvPicPr>
            <p:cNvPr id="5" name="Picture 4" descr="A map of a city&#10;&#10;Description automatically generated with medium confidence">
              <a:extLst>
                <a:ext uri="{FF2B5EF4-FFF2-40B4-BE49-F238E27FC236}">
                  <a16:creationId xmlns:a16="http://schemas.microsoft.com/office/drawing/2014/main" id="{8AA40AD1-E702-21D5-03FF-D4DC5F0EE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82708" y="1565329"/>
              <a:ext cx="4897102" cy="468823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CB8DF10-9BF6-39BC-4FA8-D85916ED123C}"/>
                    </a:ext>
                  </a:extLst>
                </p14:cNvPr>
                <p14:cNvContentPartPr/>
                <p14:nvPr/>
              </p14:nvContentPartPr>
              <p14:xfrm>
                <a:off x="6720205" y="3042140"/>
                <a:ext cx="693000" cy="840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CB8DF10-9BF6-39BC-4FA8-D85916ED123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11565" y="3033140"/>
                  <a:ext cx="710640" cy="85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B8DF9AB-6E6A-6B35-0D2B-A70F5F88CA24}"/>
                    </a:ext>
                  </a:extLst>
                </p14:cNvPr>
                <p14:cNvContentPartPr/>
                <p14:nvPr/>
              </p14:nvContentPartPr>
              <p14:xfrm>
                <a:off x="9579325" y="4621820"/>
                <a:ext cx="557280" cy="889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B8DF9AB-6E6A-6B35-0D2B-A70F5F88CA2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570685" y="4613180"/>
                  <a:ext cx="574920" cy="906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56386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997AD-5EEA-77A8-2C91-298AC64C1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Extreme Disaggregation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5A4B07-CC94-24B4-DE67-454E3B828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515" y="2009869"/>
            <a:ext cx="5097189" cy="316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2C0CB1A-07F2-1AEB-4553-C1216F12B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96" y="2009869"/>
            <a:ext cx="4795318" cy="297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D3DDFA-29C6-4837-4AFC-A6F1570D46F9}"/>
              </a:ext>
            </a:extLst>
          </p:cNvPr>
          <p:cNvSpPr txBox="1"/>
          <p:nvPr/>
        </p:nvSpPr>
        <p:spPr>
          <a:xfrm>
            <a:off x="1082644" y="5177408"/>
            <a:ext cx="4439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Evenly distributed target regions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1D6522-8D75-9F3F-DC6C-8827E739A9C1}"/>
              </a:ext>
            </a:extLst>
          </p:cNvPr>
          <p:cNvSpPr txBox="1"/>
          <p:nvPr/>
        </p:nvSpPr>
        <p:spPr>
          <a:xfrm>
            <a:off x="7024734" y="5179831"/>
            <a:ext cx="4439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Unevenly distributed target 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precise on east &amp; west sides</a:t>
            </a:r>
          </a:p>
        </p:txBody>
      </p:sp>
    </p:spTree>
    <p:extLst>
      <p:ext uri="{BB962C8B-B14F-4D97-AF65-F5344CB8AC3E}">
        <p14:creationId xmlns:p14="http://schemas.microsoft.com/office/powerpoint/2010/main" val="396471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997AD-5EEA-77A8-2C91-298AC64C1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Extreme Disaggregation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5A4B07-CC94-24B4-DE67-454E3B828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515" y="2009869"/>
            <a:ext cx="5097189" cy="316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2C0CB1A-07F2-1AEB-4553-C1216F12B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96" y="2009869"/>
            <a:ext cx="4795318" cy="297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D3DDFA-29C6-4837-4AFC-A6F1570D46F9}"/>
              </a:ext>
            </a:extLst>
          </p:cNvPr>
          <p:cNvSpPr txBox="1"/>
          <p:nvPr/>
        </p:nvSpPr>
        <p:spPr>
          <a:xfrm>
            <a:off x="1082644" y="5177408"/>
            <a:ext cx="4439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Evenly distributed target regions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1D6522-8D75-9F3F-DC6C-8827E739A9C1}"/>
              </a:ext>
            </a:extLst>
          </p:cNvPr>
          <p:cNvSpPr txBox="1"/>
          <p:nvPr/>
        </p:nvSpPr>
        <p:spPr>
          <a:xfrm>
            <a:off x="7024734" y="5179831"/>
            <a:ext cx="4439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Unevenly distributed target 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precise on east &amp; west sides</a:t>
            </a:r>
          </a:p>
        </p:txBody>
      </p:sp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0D49FF4F-C0C7-2856-061A-062FD9D29C9E}"/>
              </a:ext>
            </a:extLst>
          </p:cNvPr>
          <p:cNvSpPr/>
          <p:nvPr/>
        </p:nvSpPr>
        <p:spPr>
          <a:xfrm>
            <a:off x="1082644" y="1528677"/>
            <a:ext cx="4313221" cy="444660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736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997AD-5EEA-77A8-2C91-298AC64C1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Extreme Disaggregation – Results </a:t>
            </a:r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D224BA-F568-5C74-5808-251FF2DF4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726" y="2188629"/>
            <a:ext cx="5338526" cy="409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8D8F1A4-D56E-6209-15F4-49102EBCE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88628"/>
            <a:ext cx="5338526" cy="409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EF3051-258E-AC0C-9C16-6A66D3C00058}"/>
              </a:ext>
            </a:extLst>
          </p:cNvPr>
          <p:cNvSpPr txBox="1"/>
          <p:nvPr/>
        </p:nvSpPr>
        <p:spPr>
          <a:xfrm>
            <a:off x="1330859" y="1783533"/>
            <a:ext cx="454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06/30/2016, 11pm-12am, </a:t>
            </a:r>
            <a:r>
              <a:rPr lang="en-US" dirty="0">
                <a:solidFill>
                  <a:srgbClr val="FF0000"/>
                </a:solidFill>
              </a:rPr>
              <a:t>real</a:t>
            </a:r>
            <a:r>
              <a:rPr lang="en-US" dirty="0"/>
              <a:t> taxi trips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FA37F5-9FE9-AA97-27EE-4C56D8BD1FA1}"/>
              </a:ext>
            </a:extLst>
          </p:cNvPr>
          <p:cNvSpPr txBox="1"/>
          <p:nvPr/>
        </p:nvSpPr>
        <p:spPr>
          <a:xfrm>
            <a:off x="6669385" y="1826842"/>
            <a:ext cx="454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06/30/2016, 11pm-12am, </a:t>
            </a:r>
            <a:r>
              <a:rPr lang="en-US" dirty="0">
                <a:solidFill>
                  <a:srgbClr val="FF0000"/>
                </a:solidFill>
              </a:rPr>
              <a:t>generated</a:t>
            </a:r>
            <a:r>
              <a:rPr lang="en-US" dirty="0"/>
              <a:t> taxi trips</a:t>
            </a:r>
          </a:p>
        </p:txBody>
      </p:sp>
    </p:spTree>
    <p:extLst>
      <p:ext uri="{BB962C8B-B14F-4D97-AF65-F5344CB8AC3E}">
        <p14:creationId xmlns:p14="http://schemas.microsoft.com/office/powerpoint/2010/main" val="2417042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5C389-1944-E101-ED31-90E87E57B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Fusion</a:t>
            </a:r>
          </a:p>
        </p:txBody>
      </p:sp>
      <p:graphicFrame>
        <p:nvGraphicFramePr>
          <p:cNvPr id="15" name="TextBox 12">
            <a:extLst>
              <a:ext uri="{FF2B5EF4-FFF2-40B4-BE49-F238E27FC236}">
                <a16:creationId xmlns:a16="http://schemas.microsoft.com/office/drawing/2014/main" id="{BCD4D61D-9817-7F4D-DA0A-83B138AD34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931645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4918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CD8C-FB7A-7750-015F-36A2C1CD5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457" y="177470"/>
            <a:ext cx="10515600" cy="1325563"/>
          </a:xfrm>
        </p:spPr>
        <p:txBody>
          <a:bodyPr/>
          <a:lstStyle/>
          <a:p>
            <a:r>
              <a:rPr lang="en-US" dirty="0"/>
              <a:t>Data Fusion – Datasets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E1A8C5-EBFE-00CD-7EBF-C3C31F6E6D91}"/>
              </a:ext>
            </a:extLst>
          </p:cNvPr>
          <p:cNvSpPr txBox="1"/>
          <p:nvPr/>
        </p:nvSpPr>
        <p:spPr>
          <a:xfrm>
            <a:off x="768457" y="1312911"/>
            <a:ext cx="95343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Testing Data: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2015 &amp; 2016 NYC hourly taxi trip counts (only use 1% training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Supplementary Data: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2019 NYC hourly 911 calls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Four spatial levels: PUMA, NTA, Tract, Block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63B3113-2D18-A257-D579-E412789FD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994" y="3209925"/>
            <a:ext cx="927735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89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B3FED-0332-7CF3-4CC1-3495558BC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Fusion – Results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BD6DC30-608E-9114-E39C-66BA3806D5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314420"/>
              </p:ext>
            </p:extLst>
          </p:nvPr>
        </p:nvGraphicFramePr>
        <p:xfrm>
          <a:off x="1016334" y="2643612"/>
          <a:ext cx="6773335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4545415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72003379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1584063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1033859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82141378"/>
                    </a:ext>
                  </a:extLst>
                </a:gridCol>
              </a:tblGrid>
              <a:tr h="457200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PUMA - NTA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21342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Proportion of Supplementary Data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8553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96475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43.96767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34.58375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34.26782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32.78835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0297959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BD91464-CE04-86A7-4FFD-6AA7858CDFD2}"/>
              </a:ext>
            </a:extLst>
          </p:cNvPr>
          <p:cNvSpPr txBox="1"/>
          <p:nvPr/>
        </p:nvSpPr>
        <p:spPr>
          <a:xfrm>
            <a:off x="8256761" y="2544024"/>
            <a:ext cx="34403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Adding other urban data benefits model training.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GAN model incorporates the connections among spatial units, thus benefiting more than other baseline models.</a:t>
            </a:r>
          </a:p>
          <a:p>
            <a:endParaRPr lang="en-US" dirty="0"/>
          </a:p>
        </p:txBody>
      </p:sp>
      <p:sp>
        <p:nvSpPr>
          <p:cNvPr id="3" name="Action Button: Help 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94827893-3AF2-5438-9C79-0CF67BBEFC53}"/>
              </a:ext>
            </a:extLst>
          </p:cNvPr>
          <p:cNvSpPr/>
          <p:nvPr/>
        </p:nvSpPr>
        <p:spPr>
          <a:xfrm>
            <a:off x="8007790" y="3698186"/>
            <a:ext cx="497941" cy="697117"/>
          </a:xfrm>
          <a:prstGeom prst="actionButtonHelp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578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463DB-58CC-5CD6-2014-F9D67CC9A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717269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C0363-9E15-6B10-3ECA-55571941B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3195DBF-4DD4-B89A-057E-5E52C10EDA68}"/>
                  </a:ext>
                </a:extLst>
              </p14:cNvPr>
              <p14:cNvContentPartPr/>
              <p14:nvPr/>
            </p14:nvContentPartPr>
            <p14:xfrm>
              <a:off x="10769967" y="139694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3195DBF-4DD4-B89A-057E-5E52C10EDA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60967" y="13879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1CEBFB4-A276-9FF0-D921-3B73D8113BF2}"/>
                  </a:ext>
                </a:extLst>
              </p14:cNvPr>
              <p14:cNvContentPartPr/>
              <p14:nvPr/>
            </p14:nvContentPartPr>
            <p14:xfrm>
              <a:off x="8361207" y="5482580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1CEBFB4-A276-9FF0-D921-3B73D8113BF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52207" y="547358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EA5C571A-9271-1A22-6627-C2251A0E0ACE}"/>
              </a:ext>
            </a:extLst>
          </p:cNvPr>
          <p:cNvGrpSpPr/>
          <p:nvPr/>
        </p:nvGrpSpPr>
        <p:grpSpPr>
          <a:xfrm>
            <a:off x="675468" y="1675190"/>
            <a:ext cx="5314627" cy="3640368"/>
            <a:chOff x="675468" y="1675190"/>
            <a:chExt cx="5314627" cy="364036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5DFA89A-BE97-1A46-79AE-4809CBE89C10}"/>
                </a:ext>
              </a:extLst>
            </p:cNvPr>
            <p:cNvGrpSpPr/>
            <p:nvPr/>
          </p:nvGrpSpPr>
          <p:grpSpPr>
            <a:xfrm>
              <a:off x="675468" y="2074310"/>
              <a:ext cx="5314627" cy="3241248"/>
              <a:chOff x="838200" y="1756595"/>
              <a:chExt cx="7772400" cy="4296072"/>
            </a:xfrm>
          </p:grpSpPr>
          <p:pic>
            <p:nvPicPr>
              <p:cNvPr id="6" name="Picture 5" descr="Graphical user interface, application, table, Excel&#10;&#10;Description automatically generated">
                <a:extLst>
                  <a:ext uri="{FF2B5EF4-FFF2-40B4-BE49-F238E27FC236}">
                    <a16:creationId xmlns:a16="http://schemas.microsoft.com/office/drawing/2014/main" id="{0D275AEC-B2A7-9B9E-8539-F6F86C6606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8200" y="1756595"/>
                <a:ext cx="7772400" cy="4296072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7CB09E9D-58BD-A226-AAAD-9DDD87FD15A4}"/>
                      </a:ext>
                    </a:extLst>
                  </p14:cNvPr>
                  <p14:cNvContentPartPr/>
                  <p14:nvPr/>
                </p14:nvContentPartPr>
                <p14:xfrm>
                  <a:off x="3938607" y="2158340"/>
                  <a:ext cx="1250280" cy="401400"/>
                </p14:xfrm>
              </p:contentPart>
            </mc:Choice>
            <mc:Fallback xmlns=""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7CB09E9D-58BD-A226-AAAD-9DDD87FD15A4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925446" y="2146885"/>
                    <a:ext cx="1276075" cy="424787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C84294-F52F-FD62-3968-A503263E44D0}"/>
                </a:ext>
              </a:extLst>
            </p:cNvPr>
            <p:cNvSpPr txBox="1"/>
            <p:nvPr/>
          </p:nvSpPr>
          <p:spPr>
            <a:xfrm>
              <a:off x="675468" y="1675190"/>
              <a:ext cx="31061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2016 NYC Yellow Taxi Data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E6EAD70-EB5B-507E-CCF0-67605D32B18D}"/>
              </a:ext>
            </a:extLst>
          </p:cNvPr>
          <p:cNvGrpSpPr/>
          <p:nvPr/>
        </p:nvGrpSpPr>
        <p:grpSpPr>
          <a:xfrm>
            <a:off x="6312728" y="1673044"/>
            <a:ext cx="5699979" cy="3642514"/>
            <a:chOff x="6312728" y="1673044"/>
            <a:chExt cx="5699979" cy="364251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3C12828-0A45-D645-4F88-BF99E6803B7F}"/>
                </a:ext>
              </a:extLst>
            </p:cNvPr>
            <p:cNvGrpSpPr/>
            <p:nvPr/>
          </p:nvGrpSpPr>
          <p:grpSpPr>
            <a:xfrm>
              <a:off x="6312728" y="2074310"/>
              <a:ext cx="5699979" cy="3241248"/>
              <a:chOff x="6312728" y="2074310"/>
              <a:chExt cx="5699979" cy="3241248"/>
            </a:xfrm>
          </p:grpSpPr>
          <p:pic>
            <p:nvPicPr>
              <p:cNvPr id="14" name="Picture 13" descr="Table&#10;&#10;Description automatically generated">
                <a:extLst>
                  <a:ext uri="{FF2B5EF4-FFF2-40B4-BE49-F238E27FC236}">
                    <a16:creationId xmlns:a16="http://schemas.microsoft.com/office/drawing/2014/main" id="{2D328FA7-1FF9-AA72-1C68-8AA962A065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12728" y="2074310"/>
                <a:ext cx="5699979" cy="3241248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6ACE1F03-23C0-DF8E-884B-751EB8F3AD18}"/>
                      </a:ext>
                    </a:extLst>
                  </p14:cNvPr>
                  <p14:cNvContentPartPr/>
                  <p14:nvPr/>
                </p14:nvContentPartPr>
                <p14:xfrm>
                  <a:off x="9563247" y="2448500"/>
                  <a:ext cx="742680" cy="25092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6ACE1F03-23C0-DF8E-884B-751EB8F3AD18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9554607" y="2439500"/>
                    <a:ext cx="760320" cy="268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60E69D4-065B-6FE7-18FD-25C0913B608A}"/>
                </a:ext>
              </a:extLst>
            </p:cNvPr>
            <p:cNvSpPr txBox="1"/>
            <p:nvPr/>
          </p:nvSpPr>
          <p:spPr>
            <a:xfrm>
              <a:off x="6312728" y="1673044"/>
              <a:ext cx="31061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2017 NYC Yellow Taxi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7917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C0363-9E15-6B10-3ECA-55571941B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graphicFrame>
        <p:nvGraphicFramePr>
          <p:cNvPr id="47" name="Content Placeholder 2">
            <a:extLst>
              <a:ext uri="{FF2B5EF4-FFF2-40B4-BE49-F238E27FC236}">
                <a16:creationId xmlns:a16="http://schemas.microsoft.com/office/drawing/2014/main" id="{0BB171A6-6404-DF72-1766-6490FF954A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4424786"/>
              </p:ext>
            </p:extLst>
          </p:nvPr>
        </p:nvGraphicFramePr>
        <p:xfrm>
          <a:off x="945398" y="818679"/>
          <a:ext cx="9469464" cy="5830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6090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C4685D-C97A-9F36-F606-B2955B8CF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/>
              <a:t>Related Work – Spatial Disaggregation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EB55F4A-4332-13D2-BD5B-8651FD53BC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366024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88486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685D-C97A-9F36-F606-B2955B8CF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9110"/>
            <a:ext cx="10515600" cy="1133693"/>
          </a:xfrm>
        </p:spPr>
        <p:txBody>
          <a:bodyPr>
            <a:noAutofit/>
          </a:bodyPr>
          <a:lstStyle/>
          <a:p>
            <a:r>
              <a:rPr lang="en-US" sz="4000" dirty="0"/>
              <a:t>Related Work – Concerns of </a:t>
            </a:r>
            <a:r>
              <a:rPr lang="en-US" sz="4000" dirty="0" err="1"/>
              <a:t>Dasymetric</a:t>
            </a:r>
            <a:r>
              <a:rPr lang="en-US" sz="4000" dirty="0"/>
              <a:t> Mapping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FA69BA-FC1B-1CD7-FFB7-454AAF5FD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803"/>
            <a:ext cx="4710193" cy="4554160"/>
          </a:xfrm>
        </p:spPr>
        <p:txBody>
          <a:bodyPr>
            <a:normAutofit/>
          </a:bodyPr>
          <a:lstStyle/>
          <a:p>
            <a:r>
              <a:rPr lang="en-US" sz="2400" dirty="0"/>
              <a:t>Grid Representations</a:t>
            </a:r>
          </a:p>
          <a:p>
            <a:pPr lvl="1"/>
            <a:r>
              <a:rPr lang="en-US" sz="1700" dirty="0"/>
              <a:t>Convenient, but could be inaccurate – hard to be aligned with pre-defined &amp; irregular geospatial units. </a:t>
            </a:r>
          </a:p>
          <a:p>
            <a:pPr lvl="1"/>
            <a:endParaRPr lang="en-US" sz="1700" dirty="0"/>
          </a:p>
          <a:p>
            <a:pPr lvl="1"/>
            <a:r>
              <a:rPr lang="en-US" sz="1700" dirty="0"/>
              <a:t>Graphs can better represent the adjacent geospatial units.</a:t>
            </a:r>
          </a:p>
          <a:p>
            <a:endParaRPr lang="en-US" sz="2400" dirty="0"/>
          </a:p>
          <a:p>
            <a:r>
              <a:rPr lang="en-US" sz="2400" dirty="0"/>
              <a:t>Reliance on external variables</a:t>
            </a:r>
          </a:p>
          <a:p>
            <a:pPr lvl="1"/>
            <a:r>
              <a:rPr lang="en-US" sz="1700" dirty="0"/>
              <a:t>Commonly used variables:</a:t>
            </a:r>
            <a:r>
              <a:rPr lang="en-US" sz="1700" dirty="0">
                <a:effectLst/>
              </a:rPr>
              <a:t> land type; water/land marks; slope; rainfall</a:t>
            </a:r>
            <a:r>
              <a:rPr lang="en-US" sz="1700" dirty="0"/>
              <a:t> etc.</a:t>
            </a:r>
          </a:p>
          <a:p>
            <a:pPr lvl="1"/>
            <a:endParaRPr lang="en-US" sz="1700" dirty="0">
              <a:effectLst/>
            </a:endParaRPr>
          </a:p>
          <a:p>
            <a:pPr lvl="1"/>
            <a:r>
              <a:rPr lang="en-US" sz="1700" dirty="0">
                <a:effectLst/>
              </a:rPr>
              <a:t>urban dynamics change fast; hard to find supplementary variables that are fast-changing.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81F1322-0065-2F21-2D8B-C2B03D86C989}"/>
              </a:ext>
            </a:extLst>
          </p:cNvPr>
          <p:cNvGrpSpPr/>
          <p:nvPr/>
        </p:nvGrpSpPr>
        <p:grpSpPr>
          <a:xfrm>
            <a:off x="5556234" y="1516942"/>
            <a:ext cx="5938189" cy="2633339"/>
            <a:chOff x="6213349" y="1873876"/>
            <a:chExt cx="4969858" cy="23028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DBFA67C-AFAC-4C27-D3AE-BD4EC7F6F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13349" y="1873876"/>
              <a:ext cx="1214632" cy="186770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DB28045-1D61-B070-4A19-F77C93868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05095" y="1873876"/>
              <a:ext cx="1151611" cy="186770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C4D371B-1CEA-DAAF-DD52-9CF53E9CB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33820" y="1873876"/>
              <a:ext cx="1190763" cy="186770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4AA7D14-8B1B-CB57-6561-0C4DD645B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06013" y="1873877"/>
              <a:ext cx="1177194" cy="186770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A61652-3E4F-F48B-7C23-C003CCBF7961}"/>
                </a:ext>
              </a:extLst>
            </p:cNvPr>
            <p:cNvSpPr txBox="1"/>
            <p:nvPr/>
          </p:nvSpPr>
          <p:spPr>
            <a:xfrm>
              <a:off x="6213349" y="3838181"/>
              <a:ext cx="12146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Public use microdata areas (pumas)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028A12-28CA-B152-0E9C-CFD465B27F70}"/>
                </a:ext>
              </a:extLst>
            </p:cNvPr>
            <p:cNvSpPr txBox="1"/>
            <p:nvPr/>
          </p:nvSpPr>
          <p:spPr>
            <a:xfrm>
              <a:off x="7473584" y="3838181"/>
              <a:ext cx="13104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Neighborhood Tabulation Areas (NTAs)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1AF68EE-2672-CC5A-C10E-46D397C9332F}"/>
                </a:ext>
              </a:extLst>
            </p:cNvPr>
            <p:cNvSpPr txBox="1"/>
            <p:nvPr/>
          </p:nvSpPr>
          <p:spPr>
            <a:xfrm>
              <a:off x="8709951" y="3857649"/>
              <a:ext cx="12146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Taxi Zones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6643798-3BB7-2432-C8C8-CD3DD086F712}"/>
                </a:ext>
              </a:extLst>
            </p:cNvPr>
            <p:cNvSpPr txBox="1"/>
            <p:nvPr/>
          </p:nvSpPr>
          <p:spPr>
            <a:xfrm>
              <a:off x="9870949" y="3857649"/>
              <a:ext cx="12146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Census Tracts</a:t>
              </a:r>
            </a:p>
          </p:txBody>
        </p:sp>
      </p:grp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37891361-C140-9BF6-036A-4D68F9E997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674"/>
          <a:stretch/>
        </p:blipFill>
        <p:spPr>
          <a:xfrm>
            <a:off x="6595052" y="4392980"/>
            <a:ext cx="3537391" cy="197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89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5C389-1944-E101-ED31-90E87E57B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Proposal</a:t>
            </a:r>
          </a:p>
        </p:txBody>
      </p:sp>
      <p:graphicFrame>
        <p:nvGraphicFramePr>
          <p:cNvPr id="16" name="TextBox 12">
            <a:extLst>
              <a:ext uri="{FF2B5EF4-FFF2-40B4-BE49-F238E27FC236}">
                <a16:creationId xmlns:a16="http://schemas.microsoft.com/office/drawing/2014/main" id="{BC8D511F-8B07-07B9-ED1A-C8B00D5162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079324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2165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5C389-1944-E101-ED31-90E87E57B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Spatial Disaggregation</a:t>
            </a:r>
          </a:p>
        </p:txBody>
      </p:sp>
      <p:graphicFrame>
        <p:nvGraphicFramePr>
          <p:cNvPr id="15" name="TextBox 12">
            <a:extLst>
              <a:ext uri="{FF2B5EF4-FFF2-40B4-BE49-F238E27FC236}">
                <a16:creationId xmlns:a16="http://schemas.microsoft.com/office/drawing/2014/main" id="{BCD4D61D-9817-7F4D-DA0A-83B138AD34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7279903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5625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CD8C-FB7A-7750-015F-36A2C1CD5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457" y="177470"/>
            <a:ext cx="10515600" cy="1325563"/>
          </a:xfrm>
        </p:spPr>
        <p:txBody>
          <a:bodyPr/>
          <a:lstStyle/>
          <a:p>
            <a:r>
              <a:rPr lang="en-US" dirty="0"/>
              <a:t>Spatial Disaggregation – Setting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DB50BB1-6DC3-7BD3-70D9-D5E97419AD9D}"/>
              </a:ext>
            </a:extLst>
          </p:cNvPr>
          <p:cNvGrpSpPr/>
          <p:nvPr/>
        </p:nvGrpSpPr>
        <p:grpSpPr>
          <a:xfrm>
            <a:off x="1303416" y="3176434"/>
            <a:ext cx="3818394" cy="1454207"/>
            <a:chOff x="985434" y="1832534"/>
            <a:chExt cx="3818394" cy="1454207"/>
          </a:xfrm>
        </p:grpSpPr>
        <p:sp>
          <p:nvSpPr>
            <p:cNvPr id="54" name="Right Arrow 53">
              <a:extLst>
                <a:ext uri="{FF2B5EF4-FFF2-40B4-BE49-F238E27FC236}">
                  <a16:creationId xmlns:a16="http://schemas.microsoft.com/office/drawing/2014/main" id="{C0E4B40D-577A-5218-3A80-09611E37A089}"/>
                </a:ext>
              </a:extLst>
            </p:cNvPr>
            <p:cNvSpPr/>
            <p:nvPr/>
          </p:nvSpPr>
          <p:spPr>
            <a:xfrm>
              <a:off x="2510905" y="2344112"/>
              <a:ext cx="767451" cy="371689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DCB89B7-D407-988F-89A9-2466657F384D}"/>
                </a:ext>
              </a:extLst>
            </p:cNvPr>
            <p:cNvGrpSpPr/>
            <p:nvPr/>
          </p:nvGrpSpPr>
          <p:grpSpPr>
            <a:xfrm>
              <a:off x="985434" y="1891894"/>
              <a:ext cx="1356746" cy="1394847"/>
              <a:chOff x="985434" y="1891894"/>
              <a:chExt cx="1356746" cy="1394847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DB957958-A88A-9D87-460D-E4CFC6769976}"/>
                  </a:ext>
                </a:extLst>
              </p:cNvPr>
              <p:cNvGrpSpPr/>
              <p:nvPr/>
            </p:nvGrpSpPr>
            <p:grpSpPr>
              <a:xfrm>
                <a:off x="985434" y="1891894"/>
                <a:ext cx="1356746" cy="1394847"/>
                <a:chOff x="985434" y="1650976"/>
                <a:chExt cx="1356746" cy="1394847"/>
              </a:xfrm>
            </p:grpSpPr>
            <p:sp>
              <p:nvSpPr>
                <p:cNvPr id="30" name="Document 29">
                  <a:extLst>
                    <a:ext uri="{FF2B5EF4-FFF2-40B4-BE49-F238E27FC236}">
                      <a16:creationId xmlns:a16="http://schemas.microsoft.com/office/drawing/2014/main" id="{5A0BB5C5-853D-9ACE-4DBB-700ED43A75F2}"/>
                    </a:ext>
                  </a:extLst>
                </p:cNvPr>
                <p:cNvSpPr/>
                <p:nvPr/>
              </p:nvSpPr>
              <p:spPr>
                <a:xfrm>
                  <a:off x="985434" y="1650976"/>
                  <a:ext cx="1356746" cy="1394847"/>
                </a:xfrm>
                <a:prstGeom prst="flowChartDocument">
                  <a:avLst/>
                </a:prstGeom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C8BF2FAA-E1B8-F5BD-4713-4AEB5C83F1E2}"/>
                    </a:ext>
                  </a:extLst>
                </p:cNvPr>
                <p:cNvCxnSpPr>
                  <a:cxnSpLocks/>
                  <a:stCxn id="30" idx="1"/>
                  <a:endCxn id="30" idx="0"/>
                </p:cNvCxnSpPr>
                <p:nvPr/>
              </p:nvCxnSpPr>
              <p:spPr>
                <a:xfrm flipV="1">
                  <a:off x="985434" y="1650976"/>
                  <a:ext cx="678373" cy="69742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7BB2E075-5A59-BF73-B477-95581BF1295D}"/>
                    </a:ext>
                  </a:extLst>
                </p:cNvPr>
                <p:cNvCxnSpPr>
                  <a:cxnSpLocks/>
                  <a:stCxn id="30" idx="2"/>
                  <a:endCxn id="30" idx="0"/>
                </p:cNvCxnSpPr>
                <p:nvPr/>
              </p:nvCxnSpPr>
              <p:spPr>
                <a:xfrm flipV="1">
                  <a:off x="1663807" y="1650976"/>
                  <a:ext cx="0" cy="1302632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D962D967-FAC2-D2A2-E0AA-664B6C118E3E}"/>
                  </a:ext>
                </a:extLst>
              </p:cNvPr>
              <p:cNvSpPr/>
              <p:nvPr/>
            </p:nvSpPr>
            <p:spPr>
              <a:xfrm>
                <a:off x="1108129" y="2007031"/>
                <a:ext cx="139485" cy="1472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1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C66F41B1-5C8E-0056-6C60-8D170F12BFDD}"/>
                  </a:ext>
                </a:extLst>
              </p:cNvPr>
              <p:cNvSpPr/>
              <p:nvPr/>
            </p:nvSpPr>
            <p:spPr>
              <a:xfrm>
                <a:off x="1261497" y="2642184"/>
                <a:ext cx="139485" cy="1472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2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F51A8605-9F37-1E53-F9AE-FD0A9D15A2D5}"/>
                  </a:ext>
                </a:extLst>
              </p:cNvPr>
              <p:cNvSpPr/>
              <p:nvPr/>
            </p:nvSpPr>
            <p:spPr>
              <a:xfrm>
                <a:off x="1926632" y="2336617"/>
                <a:ext cx="139485" cy="1472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3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37C5CB52-DA6B-E32B-F7FE-7C6926FB369E}"/>
                </a:ext>
              </a:extLst>
            </p:cNvPr>
            <p:cNvGrpSpPr/>
            <p:nvPr/>
          </p:nvGrpSpPr>
          <p:grpSpPr>
            <a:xfrm>
              <a:off x="3447082" y="1832534"/>
              <a:ext cx="1356746" cy="1394847"/>
              <a:chOff x="3447082" y="1832534"/>
              <a:chExt cx="1356746" cy="1394847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D61EB316-5943-54D9-3C86-DB553ACC94D1}"/>
                  </a:ext>
                </a:extLst>
              </p:cNvPr>
              <p:cNvGrpSpPr/>
              <p:nvPr/>
            </p:nvGrpSpPr>
            <p:grpSpPr>
              <a:xfrm>
                <a:off x="3447082" y="1832534"/>
                <a:ext cx="1356746" cy="1394847"/>
                <a:chOff x="3447082" y="1591616"/>
                <a:chExt cx="1356746" cy="1394847"/>
              </a:xfrm>
            </p:grpSpPr>
            <p:sp>
              <p:nvSpPr>
                <p:cNvPr id="40" name="Document 39">
                  <a:extLst>
                    <a:ext uri="{FF2B5EF4-FFF2-40B4-BE49-F238E27FC236}">
                      <a16:creationId xmlns:a16="http://schemas.microsoft.com/office/drawing/2014/main" id="{9D8DC6DD-E140-46F5-AA8A-354A71F85015}"/>
                    </a:ext>
                  </a:extLst>
                </p:cNvPr>
                <p:cNvSpPr/>
                <p:nvPr/>
              </p:nvSpPr>
              <p:spPr>
                <a:xfrm>
                  <a:off x="3447082" y="1591616"/>
                  <a:ext cx="1356746" cy="1394847"/>
                </a:xfrm>
                <a:prstGeom prst="flowChartDocument">
                  <a:avLst/>
                </a:prstGeom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885EABBA-417D-6D0B-267A-E79999C92503}"/>
                    </a:ext>
                  </a:extLst>
                </p:cNvPr>
                <p:cNvCxnSpPr>
                  <a:cxnSpLocks/>
                  <a:stCxn id="40" idx="1"/>
                  <a:endCxn id="40" idx="0"/>
                </p:cNvCxnSpPr>
                <p:nvPr/>
              </p:nvCxnSpPr>
              <p:spPr>
                <a:xfrm flipV="1">
                  <a:off x="3447082" y="1591616"/>
                  <a:ext cx="678373" cy="69742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287BDB40-134A-DFC3-FDD4-7540B0F9FFDC}"/>
                    </a:ext>
                  </a:extLst>
                </p:cNvPr>
                <p:cNvCxnSpPr>
                  <a:cxnSpLocks/>
                  <a:stCxn id="40" idx="2"/>
                  <a:endCxn id="40" idx="0"/>
                </p:cNvCxnSpPr>
                <p:nvPr/>
              </p:nvCxnSpPr>
              <p:spPr>
                <a:xfrm flipV="1">
                  <a:off x="4125455" y="1591616"/>
                  <a:ext cx="0" cy="1302632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C7397967-A5D2-089E-7989-C988189F3567}"/>
                    </a:ext>
                  </a:extLst>
                </p:cNvPr>
                <p:cNvCxnSpPr>
                  <a:cxnSpLocks/>
                  <a:endCxn id="40" idx="3"/>
                </p:cNvCxnSpPr>
                <p:nvPr/>
              </p:nvCxnSpPr>
              <p:spPr>
                <a:xfrm>
                  <a:off x="4125454" y="2289040"/>
                  <a:ext cx="678374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E33E5F1B-DF4D-575D-02A3-5BC9CF449FDE}"/>
                    </a:ext>
                  </a:extLst>
                </p:cNvPr>
                <p:cNvCxnSpPr>
                  <a:cxnSpLocks/>
                  <a:stCxn id="40" idx="1"/>
                  <a:endCxn id="40" idx="2"/>
                </p:cNvCxnSpPr>
                <p:nvPr/>
              </p:nvCxnSpPr>
              <p:spPr>
                <a:xfrm>
                  <a:off x="3447082" y="2289040"/>
                  <a:ext cx="678373" cy="60520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1BF1EBF-CBE1-D621-15C0-321AF49965DB}"/>
                  </a:ext>
                </a:extLst>
              </p:cNvPr>
              <p:cNvSpPr/>
              <p:nvPr/>
            </p:nvSpPr>
            <p:spPr>
              <a:xfrm>
                <a:off x="3577041" y="2007030"/>
                <a:ext cx="139485" cy="1472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A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5CAC26A9-086D-CFCE-3B67-9A2AD90BFFDF}"/>
                  </a:ext>
                </a:extLst>
              </p:cNvPr>
              <p:cNvSpPr/>
              <p:nvPr/>
            </p:nvSpPr>
            <p:spPr>
              <a:xfrm>
                <a:off x="3779648" y="2391573"/>
                <a:ext cx="139485" cy="1472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B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C1D78495-5EAA-144D-299D-EC36E2A4D24D}"/>
                  </a:ext>
                </a:extLst>
              </p:cNvPr>
              <p:cNvSpPr/>
              <p:nvPr/>
            </p:nvSpPr>
            <p:spPr>
              <a:xfrm>
                <a:off x="3577041" y="2876058"/>
                <a:ext cx="139485" cy="1472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C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1483EA9D-6FB9-6E9E-D5EA-6D63DB0CBF6E}"/>
                  </a:ext>
                </a:extLst>
              </p:cNvPr>
              <p:cNvSpPr/>
              <p:nvPr/>
            </p:nvSpPr>
            <p:spPr>
              <a:xfrm>
                <a:off x="4382306" y="2144358"/>
                <a:ext cx="139485" cy="1472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D</a:t>
                </a: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4FA801CE-3B05-31E9-7E96-86EFC185BEE6}"/>
                  </a:ext>
                </a:extLst>
              </p:cNvPr>
              <p:cNvSpPr/>
              <p:nvPr/>
            </p:nvSpPr>
            <p:spPr>
              <a:xfrm>
                <a:off x="4369069" y="2686430"/>
                <a:ext cx="139485" cy="1472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E</a:t>
                </a: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8EFB086-F944-5CB7-FD9C-600FB63FC439}"/>
              </a:ext>
            </a:extLst>
          </p:cNvPr>
          <p:cNvGrpSpPr/>
          <p:nvPr/>
        </p:nvGrpSpPr>
        <p:grpSpPr>
          <a:xfrm>
            <a:off x="7221065" y="2628789"/>
            <a:ext cx="2927419" cy="2397921"/>
            <a:chOff x="1441650" y="3806168"/>
            <a:chExt cx="2927419" cy="239792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EC60056-C627-8544-0C42-D446672238D9}"/>
                </a:ext>
              </a:extLst>
            </p:cNvPr>
            <p:cNvGrpSpPr/>
            <p:nvPr/>
          </p:nvGrpSpPr>
          <p:grpSpPr>
            <a:xfrm>
              <a:off x="1441650" y="4353715"/>
              <a:ext cx="444314" cy="1305538"/>
              <a:chOff x="1247613" y="2087495"/>
              <a:chExt cx="914400" cy="27432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F657553-E618-CE90-6CAA-6449AFC1D99E}"/>
                  </a:ext>
                </a:extLst>
              </p:cNvPr>
              <p:cNvSpPr/>
              <p:nvPr/>
            </p:nvSpPr>
            <p:spPr>
              <a:xfrm>
                <a:off x="1247613" y="2087495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628B5A4-1425-7942-332B-D68DA891B1FB}"/>
                  </a:ext>
                </a:extLst>
              </p:cNvPr>
              <p:cNvSpPr/>
              <p:nvPr/>
            </p:nvSpPr>
            <p:spPr>
              <a:xfrm>
                <a:off x="1247613" y="3001895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B29D119-2802-ED2E-FE48-CFBFD142474F}"/>
                  </a:ext>
                </a:extLst>
              </p:cNvPr>
              <p:cNvSpPr/>
              <p:nvPr/>
            </p:nvSpPr>
            <p:spPr>
              <a:xfrm>
                <a:off x="1247613" y="3916295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CA549DF-803F-9FB2-6BB7-26899EB2BA23}"/>
                </a:ext>
              </a:extLst>
            </p:cNvPr>
            <p:cNvGrpSpPr/>
            <p:nvPr/>
          </p:nvGrpSpPr>
          <p:grpSpPr>
            <a:xfrm>
              <a:off x="3881838" y="3806168"/>
              <a:ext cx="487231" cy="2397921"/>
              <a:chOff x="4406685" y="1557969"/>
              <a:chExt cx="914400" cy="4566836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13FBF5C-1936-133B-51B0-316B9970D8D2}"/>
                  </a:ext>
                </a:extLst>
              </p:cNvPr>
              <p:cNvSpPr/>
              <p:nvPr/>
            </p:nvSpPr>
            <p:spPr>
              <a:xfrm>
                <a:off x="4406685" y="1557969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C8EDCAA-76EA-CED5-6D68-7375955501F5}"/>
                  </a:ext>
                </a:extLst>
              </p:cNvPr>
              <p:cNvSpPr/>
              <p:nvPr/>
            </p:nvSpPr>
            <p:spPr>
              <a:xfrm>
                <a:off x="4406685" y="2472369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2927B0A-D9A6-6050-2313-A3BE19C77932}"/>
                  </a:ext>
                </a:extLst>
              </p:cNvPr>
              <p:cNvSpPr/>
              <p:nvPr/>
            </p:nvSpPr>
            <p:spPr>
              <a:xfrm>
                <a:off x="4406685" y="3386769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6AE244A-CCFC-0E6A-2912-06ABA76BDDAC}"/>
                  </a:ext>
                </a:extLst>
              </p:cNvPr>
              <p:cNvSpPr/>
              <p:nvPr/>
            </p:nvSpPr>
            <p:spPr>
              <a:xfrm>
                <a:off x="4406685" y="4296005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7C4ABB9-B534-6838-A018-2CC5F153F039}"/>
                  </a:ext>
                </a:extLst>
              </p:cNvPr>
              <p:cNvSpPr/>
              <p:nvPr/>
            </p:nvSpPr>
            <p:spPr>
              <a:xfrm>
                <a:off x="4406685" y="5210405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D1181369-98C3-A76F-3A73-A47A2839F352}"/>
                </a:ext>
              </a:extLst>
            </p:cNvPr>
            <p:cNvSpPr/>
            <p:nvPr/>
          </p:nvSpPr>
          <p:spPr>
            <a:xfrm>
              <a:off x="2510904" y="5046397"/>
              <a:ext cx="767451" cy="371689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CD5E50D-A84C-1970-A1E0-F851802DE62D}"/>
                </a:ext>
              </a:extLst>
            </p:cNvPr>
            <p:cNvSpPr/>
            <p:nvPr/>
          </p:nvSpPr>
          <p:spPr>
            <a:xfrm>
              <a:off x="4055710" y="3981538"/>
              <a:ext cx="139485" cy="1472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A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7AE0422-49A1-B5C1-1736-B802E18940E7}"/>
                </a:ext>
              </a:extLst>
            </p:cNvPr>
            <p:cNvSpPr/>
            <p:nvPr/>
          </p:nvSpPr>
          <p:spPr>
            <a:xfrm>
              <a:off x="4057488" y="4467803"/>
              <a:ext cx="139485" cy="1472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B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A95833E-0324-F88B-126D-EBA9E8310087}"/>
                </a:ext>
              </a:extLst>
            </p:cNvPr>
            <p:cNvSpPr/>
            <p:nvPr/>
          </p:nvSpPr>
          <p:spPr>
            <a:xfrm>
              <a:off x="4055709" y="4949219"/>
              <a:ext cx="139485" cy="1472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C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4A86D62-8602-93A9-C7AD-F874856C679E}"/>
                </a:ext>
              </a:extLst>
            </p:cNvPr>
            <p:cNvSpPr/>
            <p:nvPr/>
          </p:nvSpPr>
          <p:spPr>
            <a:xfrm>
              <a:off x="4055628" y="5438195"/>
              <a:ext cx="139485" cy="1472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D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FDC8D8D-1705-E4B6-DFBB-72D9E61E8CA2}"/>
                </a:ext>
              </a:extLst>
            </p:cNvPr>
            <p:cNvSpPr/>
            <p:nvPr/>
          </p:nvSpPr>
          <p:spPr>
            <a:xfrm>
              <a:off x="4055466" y="5890409"/>
              <a:ext cx="139485" cy="1472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E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7B9B5AF-8387-D496-73FF-64CA9775E3B2}"/>
                </a:ext>
              </a:extLst>
            </p:cNvPr>
            <p:cNvSpPr/>
            <p:nvPr/>
          </p:nvSpPr>
          <p:spPr>
            <a:xfrm>
              <a:off x="1594064" y="4526357"/>
              <a:ext cx="139485" cy="1472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1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1E61AA2D-2571-287C-7C01-AD9EB0383A03}"/>
                </a:ext>
              </a:extLst>
            </p:cNvPr>
            <p:cNvSpPr/>
            <p:nvPr/>
          </p:nvSpPr>
          <p:spPr>
            <a:xfrm>
              <a:off x="1594064" y="4932866"/>
              <a:ext cx="139485" cy="1472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2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127C8C-1153-D4D7-9A0C-5CC82A9E7E6A}"/>
                </a:ext>
              </a:extLst>
            </p:cNvPr>
            <p:cNvSpPr/>
            <p:nvPr/>
          </p:nvSpPr>
          <p:spPr>
            <a:xfrm>
              <a:off x="1596983" y="5368045"/>
              <a:ext cx="139485" cy="1472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3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43AA374-D89F-9863-3C27-23498F409F64}"/>
                </a:ext>
              </a:extLst>
            </p:cNvPr>
            <p:cNvCxnSpPr>
              <a:cxnSpLocks/>
              <a:stCxn id="14" idx="3"/>
              <a:endCxn id="21" idx="1"/>
            </p:cNvCxnSpPr>
            <p:nvPr/>
          </p:nvCxnSpPr>
          <p:spPr>
            <a:xfrm flipV="1">
              <a:off x="1885964" y="4046231"/>
              <a:ext cx="1995874" cy="525074"/>
            </a:xfrm>
            <a:prstGeom prst="line">
              <a:avLst/>
            </a:prstGeom>
            <a:ln w="12700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B1FAA10-71FE-67EE-8E56-4AC0E6933D0F}"/>
                </a:ext>
              </a:extLst>
            </p:cNvPr>
            <p:cNvCxnSpPr>
              <a:cxnSpLocks/>
              <a:stCxn id="17" idx="3"/>
              <a:endCxn id="22" idx="1"/>
            </p:cNvCxnSpPr>
            <p:nvPr/>
          </p:nvCxnSpPr>
          <p:spPr>
            <a:xfrm flipV="1">
              <a:off x="1885964" y="4526357"/>
              <a:ext cx="1995874" cy="480127"/>
            </a:xfrm>
            <a:prstGeom prst="line">
              <a:avLst/>
            </a:prstGeom>
            <a:ln w="12700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EDCE25A-D09B-38BF-90D2-C17FA6EA17B1}"/>
                </a:ext>
              </a:extLst>
            </p:cNvPr>
            <p:cNvCxnSpPr>
              <a:cxnSpLocks/>
              <a:stCxn id="17" idx="3"/>
              <a:endCxn id="23" idx="1"/>
            </p:cNvCxnSpPr>
            <p:nvPr/>
          </p:nvCxnSpPr>
          <p:spPr>
            <a:xfrm>
              <a:off x="1885964" y="5006484"/>
              <a:ext cx="1995874" cy="0"/>
            </a:xfrm>
            <a:prstGeom prst="line">
              <a:avLst/>
            </a:prstGeom>
            <a:ln w="12700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5CE1F48-C2DF-A1F1-FE0B-BAE22B3B199B}"/>
                </a:ext>
              </a:extLst>
            </p:cNvPr>
            <p:cNvCxnSpPr>
              <a:cxnSpLocks/>
              <a:stCxn id="18" idx="3"/>
              <a:endCxn id="25" idx="1"/>
            </p:cNvCxnSpPr>
            <p:nvPr/>
          </p:nvCxnSpPr>
          <p:spPr>
            <a:xfrm>
              <a:off x="1885964" y="5441664"/>
              <a:ext cx="1995874" cy="42235"/>
            </a:xfrm>
            <a:prstGeom prst="line">
              <a:avLst/>
            </a:prstGeom>
            <a:ln w="12700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D1985C6-FE24-8C02-E6CD-F08C2623DD6C}"/>
                </a:ext>
              </a:extLst>
            </p:cNvPr>
            <p:cNvCxnSpPr>
              <a:cxnSpLocks/>
              <a:stCxn id="18" idx="3"/>
              <a:endCxn id="26" idx="1"/>
            </p:cNvCxnSpPr>
            <p:nvPr/>
          </p:nvCxnSpPr>
          <p:spPr>
            <a:xfrm>
              <a:off x="1885964" y="5441664"/>
              <a:ext cx="1995874" cy="522362"/>
            </a:xfrm>
            <a:prstGeom prst="line">
              <a:avLst/>
            </a:prstGeom>
            <a:ln w="12700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77470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1056</Words>
  <Application>Microsoft Office PowerPoint</Application>
  <PresentationFormat>Widescreen</PresentationFormat>
  <Paragraphs>317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Urban Data Disaggregation Using Graph Attention Networks</vt:lpstr>
      <vt:lpstr>Introduction</vt:lpstr>
      <vt:lpstr>Introduction</vt:lpstr>
      <vt:lpstr>Introduction</vt:lpstr>
      <vt:lpstr>Related Work – Spatial Disaggregation</vt:lpstr>
      <vt:lpstr>Related Work – Concerns of Dasymetric Mapping</vt:lpstr>
      <vt:lpstr>Proposal</vt:lpstr>
      <vt:lpstr>Spatial Disaggregation</vt:lpstr>
      <vt:lpstr>Spatial Disaggregation – Setting</vt:lpstr>
      <vt:lpstr>Spatial Disaggregation – Mass-Preserving</vt:lpstr>
      <vt:lpstr>Spatial Disaggregation – Mass-Preserving</vt:lpstr>
      <vt:lpstr>Spatial Disaggregation – Neural Networks</vt:lpstr>
      <vt:lpstr>Spatial Disaggregation – Neural Networks</vt:lpstr>
      <vt:lpstr>Spatial Disaggregation – GAN</vt:lpstr>
      <vt:lpstr>Spatial Disaggregation – GAN</vt:lpstr>
      <vt:lpstr>Spatial Disaggregation – GAN</vt:lpstr>
      <vt:lpstr>Spatial Disaggregation – Data</vt:lpstr>
      <vt:lpstr>Spatial Disaggregation – Results</vt:lpstr>
      <vt:lpstr>Spatial Disaggregation – Diagnosis</vt:lpstr>
      <vt:lpstr>Extreme Disaggregation</vt:lpstr>
      <vt:lpstr>Extreme Disaggregation</vt:lpstr>
      <vt:lpstr>Extreme Disaggregation</vt:lpstr>
      <vt:lpstr>Extreme Disaggregation</vt:lpstr>
      <vt:lpstr>Extreme Disaggregation</vt:lpstr>
      <vt:lpstr>Extreme Disaggregation – Results </vt:lpstr>
      <vt:lpstr>Data Fusion</vt:lpstr>
      <vt:lpstr>Data Fusion – Datasets</vt:lpstr>
      <vt:lpstr>Data Fusion – Results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Urban Data Super-Resolution Using Graph Attention Networks</dc:title>
  <dc:creator>bh193</dc:creator>
  <cp:lastModifiedBy>Bin Han</cp:lastModifiedBy>
  <cp:revision>650</cp:revision>
  <dcterms:created xsi:type="dcterms:W3CDTF">2022-10-04T22:19:39Z</dcterms:created>
  <dcterms:modified xsi:type="dcterms:W3CDTF">2022-10-06T03:30:16Z</dcterms:modified>
</cp:coreProperties>
</file>